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CA9799-13A6-48D5-BFC9-0C35A72C4FC9}">
  <a:tblStyle styleId="{BECA9799-13A6-48D5-BFC9-0C35A72C4F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59"/>
  </p:normalViewPr>
  <p:slideViewPr>
    <p:cSldViewPr snapToGrid="0">
      <p:cViewPr varScale="1">
        <p:scale>
          <a:sx n="147" d="100"/>
          <a:sy n="147" d="100"/>
        </p:scale>
        <p:origin x="74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f79b8182f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f79b8182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f79b8182f1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f79b8182f1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f79b8182f1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f79b8182f1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f79b8182f1_0_3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f79b8182f1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f79b8182f1_0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f79b8182f1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f79b8182f1_0_3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f79b8182f1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f79b8182f1_0_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f79b8182f1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f79b8182f1_0_3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f79b8182f1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f79b8182f1_0_3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f79b8182f1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f79b8182f1_0_4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f79b8182f1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fe4733b8d6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fe4733b8d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f79b8182f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f79b8182f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f79b8182f1_0_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f79b8182f1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f79b8182f1_0_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f79b8182f1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f79b8182f1_0_4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f79b8182f1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f79b8182f1_0_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f79b8182f1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f79b8182f1_0_5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f79b8182f1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f79b8182f1_0_5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f79b8182f1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f79b8182f1_0_5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2f79b8182f1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f79b8182f1_0_5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f79b8182f1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f79b8182f1_0_5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f79b8182f1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f79b8182f1_0_6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f79b8182f1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8947c4b2d5_2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28947c4b2d5_2_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28947c4b2d5_2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f79b8182f1_0_6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f79b8182f1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f79b8182f1_0_6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2f79b8182f1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f79b8182f1_0_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2f79b8182f1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f79b8182f1_0_6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2f79b8182f1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f79b8182f1_0_6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2f79b8182f1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f7ed05ac25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2f7ed05ac2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f7ed05ac25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f7ed05ac25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fe4733b8d6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fe4733b8d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f7ed05ac25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f7ed05ac25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f7ed05ac25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2f7ed05ac2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8947c4b2d5_2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28947c4b2d5_2_3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28947c4b2d5_2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f7ed05ac25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2f7ed05ac2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f79b8182f1_0_7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2f79b8182f1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f79b8182f1_0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2f79b8182f1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f79b8182f1_0_7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2f79b8182f1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f7ed05ac2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2f7ed05ac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f7ed05ac25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f7ed05ac2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f7ed05ac25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2f7ed05ac2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2f7ed05ac25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2f7ed05ac2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f7ed05ac25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2f7ed05ac2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f7ed05ac25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2f7ed05ac2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8947c4b2d5_2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28947c4b2d5_2_4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28947c4b2d5_2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2f7ed05ac25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2f7ed05ac25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2f79b8182f1_0_7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2f79b8182f1_0_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f79b8182f1_0_7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2f79b8182f1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2f7ed05ac25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2f7ed05ac25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2f7ed05ac25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2f7ed05ac25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2f7ed05ac25_0_2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2f7ed05ac25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2f7ed05ac25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2f7ed05ac25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27fc9062ab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7" name="Google Shape;777;g27fc9062ab9_0_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8" name="Google Shape;778;g27fc9062ab9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2f7ed05ac25_0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5" name="Google Shape;785;g2f7ed05ac25_0_32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6" name="Google Shape;786;g2f7ed05ac25_0_3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f79b8182f1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f79b8182f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f79b8182f1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f79b8182f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f79b8182f1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f79b8182f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f79b8182f1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f79b8182f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Title Magenta Foil"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54125" y="1283500"/>
            <a:ext cx="5160900" cy="1440300"/>
          </a:xfrm>
          <a:prstGeom prst="rect">
            <a:avLst/>
          </a:prstGeom>
        </p:spPr>
        <p:txBody>
          <a:bodyPr spcFirstLastPara="1" wrap="square" lIns="0" tIns="0" rIns="0" bIns="91425" anchor="b" anchorCtr="0">
            <a:noAutofit/>
          </a:bodyPr>
          <a:lstStyle>
            <a:lvl1pPr lvl="0"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 name="Google Shape;11;p2"/>
          <p:cNvSpPr txBox="1">
            <a:spLocks noGrp="1"/>
          </p:cNvSpPr>
          <p:nvPr>
            <p:ph type="subTitle" idx="1"/>
          </p:nvPr>
        </p:nvSpPr>
        <p:spPr>
          <a:xfrm>
            <a:off x="554100" y="2723700"/>
            <a:ext cx="5160900" cy="7926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txBox="1"/>
          <p:nvPr/>
        </p:nvSpPr>
        <p:spPr>
          <a:xfrm>
            <a:off x="311700" y="4748700"/>
            <a:ext cx="24399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chemeClr val="lt1"/>
                </a:solidFill>
                <a:latin typeface="Trebuchet MS"/>
                <a:ea typeface="Trebuchet MS"/>
                <a:cs typeface="Trebuchet MS"/>
                <a:sym typeface="Trebuchet MS"/>
              </a:rPr>
              <a:t>Confidential | © 2024, Responsive. All Rights Reserved.</a:t>
            </a:r>
            <a:endParaRPr sz="400">
              <a:solidFill>
                <a:schemeClr val="lt1"/>
              </a:solidFill>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Title Link Blue Foil 2">
  <p:cSld name="TITLE_1_1_1_1">
    <p:bg>
      <p:bgPr>
        <a:gradFill>
          <a:gsLst>
            <a:gs pos="0">
              <a:srgbClr val="0062A7"/>
            </a:gs>
            <a:gs pos="61000">
              <a:srgbClr val="378874"/>
            </a:gs>
            <a:gs pos="100000">
              <a:schemeClr val="accent2"/>
            </a:gs>
          </a:gsLst>
          <a:lin ang="2698631" scaled="0"/>
        </a:gradFill>
        <a:effectLst/>
      </p:bgPr>
    </p:bg>
    <p:spTree>
      <p:nvGrpSpPr>
        <p:cNvPr id="1" name="Shape 62"/>
        <p:cNvGrpSpPr/>
        <p:nvPr/>
      </p:nvGrpSpPr>
      <p:grpSpPr>
        <a:xfrm>
          <a:off x="0" y="0"/>
          <a:ext cx="0" cy="0"/>
          <a:chOff x="0" y="0"/>
          <a:chExt cx="0" cy="0"/>
        </a:xfrm>
      </p:grpSpPr>
      <p:sp>
        <p:nvSpPr>
          <p:cNvPr id="63" name="Google Shape;63;p11"/>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11"/>
          <p:cNvSpPr txBox="1">
            <a:spLocks noGrp="1"/>
          </p:cNvSpPr>
          <p:nvPr>
            <p:ph type="ctrTitle"/>
          </p:nvPr>
        </p:nvSpPr>
        <p:spPr>
          <a:xfrm>
            <a:off x="554125" y="1283500"/>
            <a:ext cx="5160900" cy="1440300"/>
          </a:xfrm>
          <a:prstGeom prst="rect">
            <a:avLst/>
          </a:prstGeom>
        </p:spPr>
        <p:txBody>
          <a:bodyPr spcFirstLastPara="1" wrap="square" lIns="0" tIns="0" rIns="0" bIns="91425" anchor="b" anchorCtr="0">
            <a:noAutofit/>
          </a:bodyPr>
          <a:lstStyle>
            <a:lvl1pPr lvl="0"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5" name="Google Shape;65;p11"/>
          <p:cNvSpPr txBox="1">
            <a:spLocks noGrp="1"/>
          </p:cNvSpPr>
          <p:nvPr>
            <p:ph type="subTitle" idx="1"/>
          </p:nvPr>
        </p:nvSpPr>
        <p:spPr>
          <a:xfrm>
            <a:off x="554100" y="2723700"/>
            <a:ext cx="5160900" cy="7926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66" name="Google Shape;66;p11"/>
          <p:cNvSpPr txBox="1"/>
          <p:nvPr/>
        </p:nvSpPr>
        <p:spPr>
          <a:xfrm>
            <a:off x="311700" y="4748700"/>
            <a:ext cx="24399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chemeClr val="lt1"/>
                </a:solidFill>
                <a:latin typeface="Trebuchet MS"/>
                <a:ea typeface="Trebuchet MS"/>
                <a:cs typeface="Trebuchet MS"/>
                <a:sym typeface="Trebuchet MS"/>
              </a:rPr>
              <a:t>Confidential | © 2024, Responsive. All Rights Reserved.</a:t>
            </a:r>
            <a:endParaRPr sz="400">
              <a:solidFill>
                <a:schemeClr val="lt1"/>
              </a:solidFill>
              <a:latin typeface="Trebuchet MS"/>
              <a:ea typeface="Trebuchet MS"/>
              <a:cs typeface="Trebuchet MS"/>
              <a:sym typeface="Trebuchet MS"/>
            </a:endParaRPr>
          </a:p>
        </p:txBody>
      </p:sp>
      <p:pic>
        <p:nvPicPr>
          <p:cNvPr id="67" name="Google Shape;67;p11"/>
          <p:cNvPicPr preferRelativeResize="0"/>
          <p:nvPr/>
        </p:nvPicPr>
        <p:blipFill>
          <a:blip r:embed="rId2">
            <a:alphaModFix/>
          </a:blip>
          <a:stretch>
            <a:fillRect/>
          </a:stretch>
        </p:blipFill>
        <p:spPr>
          <a:xfrm>
            <a:off x="5582300" y="4598738"/>
            <a:ext cx="3319798" cy="3306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Title Customer Logo">
  <p:cSld name="TITLE_1_1_1_1_1">
    <p:bg>
      <p:bgPr>
        <a:gradFill>
          <a:gsLst>
            <a:gs pos="0">
              <a:srgbClr val="00283B"/>
            </a:gs>
            <a:gs pos="64000">
              <a:srgbClr val="025589"/>
            </a:gs>
            <a:gs pos="100000">
              <a:srgbClr val="0482D7"/>
            </a:gs>
          </a:gsLst>
          <a:lin ang="2698631" scaled="0"/>
        </a:gradFill>
        <a:effectLst/>
      </p:bgPr>
    </p:bg>
    <p:spTree>
      <p:nvGrpSpPr>
        <p:cNvPr id="1" name="Shape 68"/>
        <p:cNvGrpSpPr/>
        <p:nvPr/>
      </p:nvGrpSpPr>
      <p:grpSpPr>
        <a:xfrm>
          <a:off x="0" y="0"/>
          <a:ext cx="0" cy="0"/>
          <a:chOff x="0" y="0"/>
          <a:chExt cx="0" cy="0"/>
        </a:xfrm>
      </p:grpSpPr>
      <p:sp>
        <p:nvSpPr>
          <p:cNvPr id="69" name="Google Shape;69;p12"/>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2"/>
          <p:cNvPicPr preferRelativeResize="0"/>
          <p:nvPr/>
        </p:nvPicPr>
        <p:blipFill>
          <a:blip r:embed="rId2">
            <a:alphaModFix/>
          </a:blip>
          <a:stretch>
            <a:fillRect/>
          </a:stretch>
        </p:blipFill>
        <p:spPr>
          <a:xfrm>
            <a:off x="2425225" y="1412563"/>
            <a:ext cx="1835049" cy="304675"/>
          </a:xfrm>
          <a:prstGeom prst="rect">
            <a:avLst/>
          </a:prstGeom>
          <a:noFill/>
          <a:ln>
            <a:noFill/>
          </a:ln>
        </p:spPr>
      </p:pic>
      <p:sp>
        <p:nvSpPr>
          <p:cNvPr id="71" name="Google Shape;71;p12"/>
          <p:cNvSpPr txBox="1"/>
          <p:nvPr/>
        </p:nvSpPr>
        <p:spPr>
          <a:xfrm>
            <a:off x="3352050" y="4748700"/>
            <a:ext cx="2439900" cy="183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2E4354"/>
              </a:buClr>
              <a:buSzPts val="900"/>
              <a:buFont typeface="Arial"/>
              <a:buNone/>
            </a:pPr>
            <a:r>
              <a:rPr lang="en" sz="400">
                <a:solidFill>
                  <a:srgbClr val="FFFFFF"/>
                </a:solidFill>
                <a:latin typeface="Trebuchet MS"/>
                <a:ea typeface="Trebuchet MS"/>
                <a:cs typeface="Trebuchet MS"/>
                <a:sym typeface="Trebuchet MS"/>
              </a:rPr>
              <a:t>Confidential | © 2024, Responsive. All Rights Reserved.</a:t>
            </a:r>
            <a:endParaRPr sz="400">
              <a:solidFill>
                <a:srgbClr val="FFFFFF"/>
              </a:solidFill>
              <a:latin typeface="Trebuchet MS"/>
              <a:ea typeface="Trebuchet MS"/>
              <a:cs typeface="Trebuchet MS"/>
              <a:sym typeface="Trebuchet MS"/>
            </a:endParaRPr>
          </a:p>
        </p:txBody>
      </p:sp>
      <p:sp>
        <p:nvSpPr>
          <p:cNvPr id="72" name="Google Shape;72;p12"/>
          <p:cNvSpPr/>
          <p:nvPr/>
        </p:nvSpPr>
        <p:spPr>
          <a:xfrm>
            <a:off x="4419600" y="1412511"/>
            <a:ext cx="304800" cy="304800"/>
          </a:xfrm>
          <a:prstGeom prst="mathPlus">
            <a:avLst>
              <a:gd name="adj1" fmla="val 598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73" name="Google Shape;73;p12"/>
          <p:cNvSpPr txBox="1">
            <a:spLocks noGrp="1"/>
          </p:cNvSpPr>
          <p:nvPr>
            <p:ph type="ctrTitle"/>
          </p:nvPr>
        </p:nvSpPr>
        <p:spPr>
          <a:xfrm>
            <a:off x="554150" y="1885000"/>
            <a:ext cx="7918200" cy="838800"/>
          </a:xfrm>
          <a:prstGeom prst="rect">
            <a:avLst/>
          </a:prstGeom>
        </p:spPr>
        <p:txBody>
          <a:bodyPr spcFirstLastPara="1" wrap="square" lIns="0" tIns="0" rIns="0" bIns="91425" anchor="b" anchorCtr="0">
            <a:noAutofit/>
          </a:bodyPr>
          <a:lstStyle>
            <a:lvl1pPr lvl="0" algn="ctr"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4" name="Google Shape;74;p12"/>
          <p:cNvSpPr txBox="1">
            <a:spLocks noGrp="1"/>
          </p:cNvSpPr>
          <p:nvPr>
            <p:ph type="subTitle" idx="1"/>
          </p:nvPr>
        </p:nvSpPr>
        <p:spPr>
          <a:xfrm>
            <a:off x="554100" y="2723700"/>
            <a:ext cx="7918200" cy="792600"/>
          </a:xfrm>
          <a:prstGeom prst="rect">
            <a:avLst/>
          </a:prstGeom>
        </p:spPr>
        <p:txBody>
          <a:bodyPr spcFirstLastPara="1" wrap="square" lIns="0" tIns="91425" rIns="0"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75" name="Google Shape;75;p12"/>
          <p:cNvSpPr>
            <a:spLocks noGrp="1"/>
          </p:cNvSpPr>
          <p:nvPr>
            <p:ph type="pic" idx="2"/>
          </p:nvPr>
        </p:nvSpPr>
        <p:spPr>
          <a:xfrm>
            <a:off x="4883725" y="1244800"/>
            <a:ext cx="1828800" cy="640200"/>
          </a:xfrm>
          <a:prstGeom prst="rect">
            <a:avLst/>
          </a:prstGeom>
          <a:noFill/>
          <a:ln>
            <a:noFill/>
          </a:ln>
        </p:spPr>
      </p:sp>
      <p:pic>
        <p:nvPicPr>
          <p:cNvPr id="76" name="Google Shape;76;p12"/>
          <p:cNvPicPr preferRelativeResize="0"/>
          <p:nvPr/>
        </p:nvPicPr>
        <p:blipFill>
          <a:blip r:embed="rId3">
            <a:alphaModFix/>
          </a:blip>
          <a:stretch>
            <a:fillRect/>
          </a:stretch>
        </p:blipFill>
        <p:spPr>
          <a:xfrm>
            <a:off x="5582300" y="4598738"/>
            <a:ext cx="3319798" cy="3306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311700" y="2150850"/>
            <a:ext cx="8520600" cy="841800"/>
          </a:xfrm>
          <a:prstGeom prst="rect">
            <a:avLst/>
          </a:prstGeom>
        </p:spPr>
        <p:txBody>
          <a:bodyPr spcFirstLastPara="1" wrap="square" lIns="0" tIns="0" rIns="0"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9" name="Google Shape;79;p13"/>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p:cSld name="CUSTOM">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311700" y="916400"/>
            <a:ext cx="2522400" cy="572700"/>
          </a:xfrm>
          <a:prstGeom prst="rect">
            <a:avLst/>
          </a:prstGeom>
        </p:spPr>
        <p:txBody>
          <a:bodyPr spcFirstLastPara="1" wrap="square" lIns="0" tIns="0" rIns="0" bIns="91425" anchor="b" anchorCtr="0">
            <a:noAutofit/>
          </a:bodyPr>
          <a:lstStyle>
            <a:lvl1pPr marL="0" marR="0" lvl="0" indent="0" algn="r" rtl="0">
              <a:lnSpc>
                <a:spcPct val="100000"/>
              </a:lnSpc>
              <a:spcBef>
                <a:spcPts val="0"/>
              </a:spcBef>
              <a:spcAft>
                <a:spcPts val="0"/>
              </a:spcAft>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14"/>
          <p:cNvSpPr txBox="1">
            <a:spLocks noGrp="1"/>
          </p:cNvSpPr>
          <p:nvPr>
            <p:ph type="body" idx="1"/>
          </p:nvPr>
        </p:nvSpPr>
        <p:spPr>
          <a:xfrm>
            <a:off x="3803899" y="969275"/>
            <a:ext cx="4662600" cy="3416400"/>
          </a:xfrm>
          <a:prstGeom prst="rect">
            <a:avLst/>
          </a:prstGeom>
        </p:spPr>
        <p:txBody>
          <a:bodyPr spcFirstLastPara="1" wrap="square" lIns="0"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3" name="Google Shape;83;p14"/>
          <p:cNvSpPr txBox="1">
            <a:spLocks noGrp="1"/>
          </p:cNvSpPr>
          <p:nvPr>
            <p:ph type="subTitle" idx="2"/>
          </p:nvPr>
        </p:nvSpPr>
        <p:spPr>
          <a:xfrm>
            <a:off x="311700" y="1489100"/>
            <a:ext cx="2522400" cy="792600"/>
          </a:xfrm>
          <a:prstGeom prst="rect">
            <a:avLst/>
          </a:prstGeom>
        </p:spPr>
        <p:txBody>
          <a:bodyPr spcFirstLastPara="1" wrap="square" lIns="0" tIns="0" rIns="0" bIns="91425" anchor="t" anchorCtr="0">
            <a:noAutofit/>
          </a:bodyPr>
          <a:lstStyle>
            <a:lvl1pPr marL="0" marR="0" lvl="0" indent="0" algn="r" rtl="0">
              <a:lnSpc>
                <a:spcPct val="100000"/>
              </a:lnSpc>
              <a:spcBef>
                <a:spcPts val="0"/>
              </a:spcBef>
              <a:spcAft>
                <a:spcPts val="0"/>
              </a:spcAft>
              <a:buNone/>
              <a:defRPr sz="1600">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Grey Pattern">
  <p:cSld name="CUSTOM_1">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566928" y="450150"/>
            <a:ext cx="6367800" cy="4090800"/>
          </a:xfrm>
          <a:prstGeom prst="rect">
            <a:avLst/>
          </a:prstGeom>
        </p:spPr>
        <p:txBody>
          <a:bodyPr spcFirstLastPara="1" wrap="square" lIns="0" tIns="0" rIns="0"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86" name="Google Shape;86;p15"/>
          <p:cNvGrpSpPr/>
          <p:nvPr/>
        </p:nvGrpSpPr>
        <p:grpSpPr>
          <a:xfrm>
            <a:off x="311700" y="4669310"/>
            <a:ext cx="3301850" cy="186600"/>
            <a:chOff x="282700" y="4669310"/>
            <a:chExt cx="3301850" cy="186600"/>
          </a:xfrm>
        </p:grpSpPr>
        <p:sp>
          <p:nvSpPr>
            <p:cNvPr id="87" name="Google Shape;87;p15"/>
            <p:cNvSpPr txBox="1"/>
            <p:nvPr/>
          </p:nvSpPr>
          <p:spPr>
            <a:xfrm>
              <a:off x="1538250" y="4672900"/>
              <a:ext cx="20463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rgbClr val="878F98"/>
                  </a:solidFill>
                  <a:latin typeface="Trebuchet MS"/>
                  <a:ea typeface="Trebuchet MS"/>
                  <a:cs typeface="Trebuchet MS"/>
                  <a:sym typeface="Trebuchet MS"/>
                </a:rPr>
                <a:t>Confidential | © 2024, Responsive. All Rights Reserved.</a:t>
              </a:r>
              <a:endParaRPr sz="400">
                <a:solidFill>
                  <a:srgbClr val="FFFFFF"/>
                </a:solidFill>
                <a:latin typeface="Trebuchet MS"/>
                <a:ea typeface="Trebuchet MS"/>
                <a:cs typeface="Trebuchet MS"/>
                <a:sym typeface="Trebuchet MS"/>
              </a:endParaRPr>
            </a:p>
          </p:txBody>
        </p:sp>
        <p:cxnSp>
          <p:nvCxnSpPr>
            <p:cNvPr id="88" name="Google Shape;88;p15"/>
            <p:cNvCxnSpPr/>
            <p:nvPr/>
          </p:nvCxnSpPr>
          <p:spPr>
            <a:xfrm>
              <a:off x="1474950" y="4672909"/>
              <a:ext cx="0" cy="183000"/>
            </a:xfrm>
            <a:prstGeom prst="straightConnector1">
              <a:avLst/>
            </a:prstGeom>
            <a:noFill/>
            <a:ln w="9525" cap="flat" cmpd="sng">
              <a:solidFill>
                <a:srgbClr val="878F98"/>
              </a:solidFill>
              <a:prstDash val="solid"/>
              <a:round/>
              <a:headEnd type="none" w="med" len="med"/>
              <a:tailEnd type="none" w="med" len="med"/>
            </a:ln>
          </p:spPr>
        </p:cxnSp>
        <p:pic>
          <p:nvPicPr>
            <p:cNvPr id="89" name="Google Shape;89;p15"/>
            <p:cNvPicPr preferRelativeResize="0"/>
            <p:nvPr/>
          </p:nvPicPr>
          <p:blipFill rotWithShape="1">
            <a:blip r:embed="rId3">
              <a:alphaModFix/>
            </a:blip>
            <a:srcRect/>
            <a:stretch/>
          </p:blipFill>
          <p:spPr>
            <a:xfrm>
              <a:off x="282700" y="4669310"/>
              <a:ext cx="1123973" cy="186600"/>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566925" y="411480"/>
            <a:ext cx="8010000" cy="572700"/>
          </a:xfrm>
          <a:prstGeom prst="rect">
            <a:avLst/>
          </a:prstGeom>
        </p:spPr>
        <p:txBody>
          <a:bodyPr spcFirstLastPara="1" wrap="square" lIns="0" tIns="0" rIns="0" bIns="91425" anchor="t" anchorCtr="0">
            <a:noAutofit/>
          </a:bodyPr>
          <a:lstStyle>
            <a:lvl1pPr lvl="0" rtl="0">
              <a:spcBef>
                <a:spcPts val="0"/>
              </a:spcBef>
              <a:spcAft>
                <a:spcPts val="0"/>
              </a:spcAft>
              <a:buSzPts val="2400"/>
              <a:buNone/>
              <a:defRPr/>
            </a:lvl1pPr>
            <a:lvl2pPr lvl="1" rtl="0">
              <a:spcBef>
                <a:spcPts val="0"/>
              </a:spcBef>
              <a:spcAft>
                <a:spcPts val="0"/>
              </a:spcAft>
              <a:buSzPts val="2400"/>
              <a:buFont typeface="Verdana"/>
              <a:buNone/>
              <a:defRPr sz="2400">
                <a:latin typeface="Verdana"/>
                <a:ea typeface="Verdana"/>
                <a:cs typeface="Verdana"/>
                <a:sym typeface="Verdana"/>
              </a:defRPr>
            </a:lvl2pPr>
            <a:lvl3pPr lvl="2" rtl="0">
              <a:spcBef>
                <a:spcPts val="0"/>
              </a:spcBef>
              <a:spcAft>
                <a:spcPts val="0"/>
              </a:spcAft>
              <a:buSzPts val="2400"/>
              <a:buFont typeface="Verdana"/>
              <a:buNone/>
              <a:defRPr sz="2400">
                <a:latin typeface="Verdana"/>
                <a:ea typeface="Verdana"/>
                <a:cs typeface="Verdana"/>
                <a:sym typeface="Verdana"/>
              </a:defRPr>
            </a:lvl3pPr>
            <a:lvl4pPr lvl="3" rtl="0">
              <a:spcBef>
                <a:spcPts val="0"/>
              </a:spcBef>
              <a:spcAft>
                <a:spcPts val="0"/>
              </a:spcAft>
              <a:buSzPts val="2400"/>
              <a:buFont typeface="Verdana"/>
              <a:buNone/>
              <a:defRPr sz="2400">
                <a:latin typeface="Verdana"/>
                <a:ea typeface="Verdana"/>
                <a:cs typeface="Verdana"/>
                <a:sym typeface="Verdana"/>
              </a:defRPr>
            </a:lvl4pPr>
            <a:lvl5pPr lvl="4" rtl="0">
              <a:spcBef>
                <a:spcPts val="0"/>
              </a:spcBef>
              <a:spcAft>
                <a:spcPts val="0"/>
              </a:spcAft>
              <a:buSzPts val="2400"/>
              <a:buFont typeface="Verdana"/>
              <a:buNone/>
              <a:defRPr sz="2400">
                <a:latin typeface="Verdana"/>
                <a:ea typeface="Verdana"/>
                <a:cs typeface="Verdana"/>
                <a:sym typeface="Verdana"/>
              </a:defRPr>
            </a:lvl5pPr>
            <a:lvl6pPr lvl="5" rtl="0">
              <a:spcBef>
                <a:spcPts val="0"/>
              </a:spcBef>
              <a:spcAft>
                <a:spcPts val="0"/>
              </a:spcAft>
              <a:buSzPts val="2400"/>
              <a:buFont typeface="Verdana"/>
              <a:buNone/>
              <a:defRPr sz="2400">
                <a:latin typeface="Verdana"/>
                <a:ea typeface="Verdana"/>
                <a:cs typeface="Verdana"/>
                <a:sym typeface="Verdana"/>
              </a:defRPr>
            </a:lvl6pPr>
            <a:lvl7pPr lvl="6" rtl="0">
              <a:spcBef>
                <a:spcPts val="0"/>
              </a:spcBef>
              <a:spcAft>
                <a:spcPts val="0"/>
              </a:spcAft>
              <a:buSzPts val="2400"/>
              <a:buFont typeface="Verdana"/>
              <a:buNone/>
              <a:defRPr sz="2400">
                <a:latin typeface="Verdana"/>
                <a:ea typeface="Verdana"/>
                <a:cs typeface="Verdana"/>
                <a:sym typeface="Verdana"/>
              </a:defRPr>
            </a:lvl7pPr>
            <a:lvl8pPr lvl="7" rtl="0">
              <a:spcBef>
                <a:spcPts val="0"/>
              </a:spcBef>
              <a:spcAft>
                <a:spcPts val="0"/>
              </a:spcAft>
              <a:buSzPts val="2400"/>
              <a:buFont typeface="Verdana"/>
              <a:buNone/>
              <a:defRPr sz="2400">
                <a:latin typeface="Verdana"/>
                <a:ea typeface="Verdana"/>
                <a:cs typeface="Verdana"/>
                <a:sym typeface="Verdana"/>
              </a:defRPr>
            </a:lvl8pPr>
            <a:lvl9pPr lvl="8" rtl="0">
              <a:spcBef>
                <a:spcPts val="0"/>
              </a:spcBef>
              <a:spcAft>
                <a:spcPts val="0"/>
              </a:spcAft>
              <a:buSzPts val="2400"/>
              <a:buFont typeface="Verdana"/>
              <a:buNone/>
              <a:defRPr sz="2400">
                <a:latin typeface="Verdana"/>
                <a:ea typeface="Verdana"/>
                <a:cs typeface="Verdana"/>
                <a:sym typeface="Verdana"/>
              </a:defRPr>
            </a:lvl9pPr>
          </a:lstStyle>
          <a:p>
            <a:endParaRPr/>
          </a:p>
        </p:txBody>
      </p:sp>
      <p:sp>
        <p:nvSpPr>
          <p:cNvPr id="92" name="Google Shape;92;p16"/>
          <p:cNvSpPr txBox="1">
            <a:spLocks noGrp="1"/>
          </p:cNvSpPr>
          <p:nvPr>
            <p:ph type="body" idx="1"/>
          </p:nvPr>
        </p:nvSpPr>
        <p:spPr>
          <a:xfrm>
            <a:off x="567000" y="1152475"/>
            <a:ext cx="8010000" cy="3416400"/>
          </a:xfrm>
          <a:prstGeom prst="rect">
            <a:avLst/>
          </a:prstGeom>
        </p:spPr>
        <p:txBody>
          <a:bodyPr spcFirstLastPara="1" wrap="square" lIns="0" tIns="91425" rIns="0" bIns="91425" anchor="t" anchorCtr="0">
            <a:noAutofit/>
          </a:bodyPr>
          <a:lstStyle>
            <a:lvl1pPr marL="457200" lvl="0" indent="-311150" rtl="0">
              <a:spcBef>
                <a:spcPts val="0"/>
              </a:spcBef>
              <a:spcAft>
                <a:spcPts val="0"/>
              </a:spcAft>
              <a:buSzPts val="1300"/>
              <a:buChar char="●"/>
              <a:defRPr sz="1300"/>
            </a:lvl1pPr>
            <a:lvl2pPr marL="914400" lvl="1" indent="-311150" rtl="0">
              <a:spcBef>
                <a:spcPts val="0"/>
              </a:spcBef>
              <a:spcAft>
                <a:spcPts val="0"/>
              </a:spcAft>
              <a:buSzPts val="1300"/>
              <a:buChar char="○"/>
              <a:defRPr sz="1300"/>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sp>
        <p:nvSpPr>
          <p:cNvPr id="93" name="Google Shape;93;p16"/>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94" name="Google Shape;94;p16"/>
          <p:cNvGrpSpPr/>
          <p:nvPr/>
        </p:nvGrpSpPr>
        <p:grpSpPr>
          <a:xfrm>
            <a:off x="311700" y="4669310"/>
            <a:ext cx="3301850" cy="186600"/>
            <a:chOff x="282700" y="4669310"/>
            <a:chExt cx="3301850" cy="186600"/>
          </a:xfrm>
        </p:grpSpPr>
        <p:sp>
          <p:nvSpPr>
            <p:cNvPr id="95" name="Google Shape;95;p16"/>
            <p:cNvSpPr txBox="1"/>
            <p:nvPr/>
          </p:nvSpPr>
          <p:spPr>
            <a:xfrm>
              <a:off x="1538250" y="4672900"/>
              <a:ext cx="20463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rgbClr val="878F98"/>
                  </a:solidFill>
                  <a:latin typeface="Trebuchet MS"/>
                  <a:ea typeface="Trebuchet MS"/>
                  <a:cs typeface="Trebuchet MS"/>
                  <a:sym typeface="Trebuchet MS"/>
                </a:rPr>
                <a:t>Confidential | © 2024, Responsive. All Rights Reserved.</a:t>
              </a:r>
              <a:endParaRPr sz="400">
                <a:solidFill>
                  <a:srgbClr val="FFFFFF"/>
                </a:solidFill>
                <a:latin typeface="Trebuchet MS"/>
                <a:ea typeface="Trebuchet MS"/>
                <a:cs typeface="Trebuchet MS"/>
                <a:sym typeface="Trebuchet MS"/>
              </a:endParaRPr>
            </a:p>
          </p:txBody>
        </p:sp>
        <p:cxnSp>
          <p:nvCxnSpPr>
            <p:cNvPr id="96" name="Google Shape;96;p16"/>
            <p:cNvCxnSpPr/>
            <p:nvPr/>
          </p:nvCxnSpPr>
          <p:spPr>
            <a:xfrm>
              <a:off x="1474950" y="4672909"/>
              <a:ext cx="0" cy="183000"/>
            </a:xfrm>
            <a:prstGeom prst="straightConnector1">
              <a:avLst/>
            </a:prstGeom>
            <a:noFill/>
            <a:ln w="9525" cap="flat" cmpd="sng">
              <a:solidFill>
                <a:srgbClr val="878F98"/>
              </a:solidFill>
              <a:prstDash val="solid"/>
              <a:round/>
              <a:headEnd type="none" w="med" len="med"/>
              <a:tailEnd type="none" w="med" len="med"/>
            </a:ln>
          </p:spPr>
        </p:cxnSp>
        <p:pic>
          <p:nvPicPr>
            <p:cNvPr id="97" name="Google Shape;97;p16"/>
            <p:cNvPicPr preferRelativeResize="0"/>
            <p:nvPr/>
          </p:nvPicPr>
          <p:blipFill rotWithShape="1">
            <a:blip r:embed="rId2">
              <a:alphaModFix/>
            </a:blip>
            <a:srcRect/>
            <a:stretch/>
          </p:blipFill>
          <p:spPr>
            <a:xfrm>
              <a:off x="282700" y="4669310"/>
              <a:ext cx="1123973" cy="186600"/>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566925" y="411480"/>
            <a:ext cx="8010000" cy="572700"/>
          </a:xfrm>
          <a:prstGeom prst="rect">
            <a:avLst/>
          </a:prstGeom>
        </p:spPr>
        <p:txBody>
          <a:bodyPr spcFirstLastPara="1" wrap="square" lIns="0" tIns="0" rIns="0"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0" name="Google Shape;100;p17"/>
          <p:cNvSpPr txBox="1">
            <a:spLocks noGrp="1"/>
          </p:cNvSpPr>
          <p:nvPr>
            <p:ph type="body" idx="1"/>
          </p:nvPr>
        </p:nvSpPr>
        <p:spPr>
          <a:xfrm>
            <a:off x="566925" y="1152475"/>
            <a:ext cx="3744600" cy="3416400"/>
          </a:xfrm>
          <a:prstGeom prst="rect">
            <a:avLst/>
          </a:prstGeom>
        </p:spPr>
        <p:txBody>
          <a:bodyPr spcFirstLastPara="1" wrap="square" lIns="0" tIns="91425" rIns="0"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1" name="Google Shape;101;p17"/>
          <p:cNvSpPr txBox="1">
            <a:spLocks noGrp="1"/>
          </p:cNvSpPr>
          <p:nvPr>
            <p:ph type="body" idx="2"/>
          </p:nvPr>
        </p:nvSpPr>
        <p:spPr>
          <a:xfrm>
            <a:off x="4832400" y="1152475"/>
            <a:ext cx="3640200" cy="3416400"/>
          </a:xfrm>
          <a:prstGeom prst="rect">
            <a:avLst/>
          </a:prstGeom>
        </p:spPr>
        <p:txBody>
          <a:bodyPr spcFirstLastPara="1" wrap="square" lIns="0" tIns="91425" rIns="0"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2" name="Google Shape;102;p17"/>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3" name="Google Shape;103;p17"/>
          <p:cNvGrpSpPr/>
          <p:nvPr/>
        </p:nvGrpSpPr>
        <p:grpSpPr>
          <a:xfrm>
            <a:off x="311700" y="4669310"/>
            <a:ext cx="3301850" cy="186600"/>
            <a:chOff x="282700" y="4669310"/>
            <a:chExt cx="3301850" cy="186600"/>
          </a:xfrm>
        </p:grpSpPr>
        <p:sp>
          <p:nvSpPr>
            <p:cNvPr id="104" name="Google Shape;104;p17"/>
            <p:cNvSpPr txBox="1"/>
            <p:nvPr/>
          </p:nvSpPr>
          <p:spPr>
            <a:xfrm>
              <a:off x="1538250" y="4672900"/>
              <a:ext cx="20463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rgbClr val="878F98"/>
                  </a:solidFill>
                  <a:latin typeface="Trebuchet MS"/>
                  <a:ea typeface="Trebuchet MS"/>
                  <a:cs typeface="Trebuchet MS"/>
                  <a:sym typeface="Trebuchet MS"/>
                </a:rPr>
                <a:t>Confidential | © 2024, Responsive. All Rights Reserved.</a:t>
              </a:r>
              <a:endParaRPr sz="400">
                <a:solidFill>
                  <a:srgbClr val="FFFFFF"/>
                </a:solidFill>
                <a:latin typeface="Trebuchet MS"/>
                <a:ea typeface="Trebuchet MS"/>
                <a:cs typeface="Trebuchet MS"/>
                <a:sym typeface="Trebuchet MS"/>
              </a:endParaRPr>
            </a:p>
          </p:txBody>
        </p:sp>
        <p:cxnSp>
          <p:nvCxnSpPr>
            <p:cNvPr id="105" name="Google Shape;105;p17"/>
            <p:cNvCxnSpPr/>
            <p:nvPr/>
          </p:nvCxnSpPr>
          <p:spPr>
            <a:xfrm>
              <a:off x="1474950" y="4672909"/>
              <a:ext cx="0" cy="183000"/>
            </a:xfrm>
            <a:prstGeom prst="straightConnector1">
              <a:avLst/>
            </a:prstGeom>
            <a:noFill/>
            <a:ln w="9525" cap="flat" cmpd="sng">
              <a:solidFill>
                <a:srgbClr val="878F98"/>
              </a:solidFill>
              <a:prstDash val="solid"/>
              <a:round/>
              <a:headEnd type="none" w="med" len="med"/>
              <a:tailEnd type="none" w="med" len="med"/>
            </a:ln>
          </p:spPr>
        </p:cxnSp>
        <p:pic>
          <p:nvPicPr>
            <p:cNvPr id="106" name="Google Shape;106;p17"/>
            <p:cNvPicPr preferRelativeResize="0"/>
            <p:nvPr/>
          </p:nvPicPr>
          <p:blipFill rotWithShape="1">
            <a:blip r:embed="rId2">
              <a:alphaModFix/>
            </a:blip>
            <a:srcRect/>
            <a:stretch/>
          </p:blipFill>
          <p:spPr>
            <a:xfrm>
              <a:off x="282700" y="4669310"/>
              <a:ext cx="1123973" cy="186600"/>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566925" y="411480"/>
            <a:ext cx="8010000" cy="572700"/>
          </a:xfrm>
          <a:prstGeom prst="rect">
            <a:avLst/>
          </a:prstGeom>
        </p:spPr>
        <p:txBody>
          <a:bodyPr spcFirstLastPara="1" wrap="square" lIns="0" tIns="0" rIns="0"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18"/>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ubtitle">
  <p:cSld name="TITLE_ONLY_1">
    <p:bg>
      <p:bgPr>
        <a:solidFill>
          <a:schemeClr val="lt2"/>
        </a:solidFill>
        <a:effectLst/>
      </p:bgPr>
    </p:bg>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566925" y="411480"/>
            <a:ext cx="8010000" cy="572700"/>
          </a:xfrm>
          <a:prstGeom prst="rect">
            <a:avLst/>
          </a:prstGeom>
        </p:spPr>
        <p:txBody>
          <a:bodyPr spcFirstLastPara="1" wrap="square" lIns="0" tIns="0" rIns="0"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2" name="Google Shape;112;p19"/>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19"/>
          <p:cNvSpPr txBox="1">
            <a:spLocks noGrp="1"/>
          </p:cNvSpPr>
          <p:nvPr>
            <p:ph type="subTitle" idx="1"/>
          </p:nvPr>
        </p:nvSpPr>
        <p:spPr>
          <a:xfrm>
            <a:off x="566925" y="775375"/>
            <a:ext cx="8010000" cy="259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300"/>
              <a:buNone/>
              <a:defRPr>
                <a:solidFill>
                  <a:schemeClr val="dk1"/>
                </a:solidFill>
              </a:defRPr>
            </a:lvl1pPr>
            <a:lvl2pPr lvl="1" algn="ctr" rtl="0">
              <a:lnSpc>
                <a:spcPct val="100000"/>
              </a:lnSpc>
              <a:spcBef>
                <a:spcPts val="0"/>
              </a:spcBef>
              <a:spcAft>
                <a:spcPts val="0"/>
              </a:spcAft>
              <a:buClr>
                <a:schemeClr val="dk1"/>
              </a:buClr>
              <a:buSzPts val="1300"/>
              <a:buNone/>
              <a:defRPr>
                <a:solidFill>
                  <a:schemeClr val="dk1"/>
                </a:solidFill>
              </a:defRPr>
            </a:lvl2pPr>
            <a:lvl3pPr lvl="2" algn="ctr" rtl="0">
              <a:lnSpc>
                <a:spcPct val="100000"/>
              </a:lnSpc>
              <a:spcBef>
                <a:spcPts val="0"/>
              </a:spcBef>
              <a:spcAft>
                <a:spcPts val="0"/>
              </a:spcAft>
              <a:buClr>
                <a:schemeClr val="dk1"/>
              </a:buClr>
              <a:buSzPts val="1300"/>
              <a:buNone/>
              <a:defRPr>
                <a:solidFill>
                  <a:schemeClr val="dk1"/>
                </a:solidFill>
              </a:defRPr>
            </a:lvl3pPr>
            <a:lvl4pPr lvl="3" algn="ctr" rtl="0">
              <a:lnSpc>
                <a:spcPct val="100000"/>
              </a:lnSpc>
              <a:spcBef>
                <a:spcPts val="0"/>
              </a:spcBef>
              <a:spcAft>
                <a:spcPts val="0"/>
              </a:spcAft>
              <a:buClr>
                <a:schemeClr val="dk1"/>
              </a:buClr>
              <a:buSzPts val="1300"/>
              <a:buNone/>
              <a:defRPr>
                <a:solidFill>
                  <a:schemeClr val="dk1"/>
                </a:solidFill>
              </a:defRPr>
            </a:lvl4pPr>
            <a:lvl5pPr lvl="4" algn="ctr" rtl="0">
              <a:lnSpc>
                <a:spcPct val="100000"/>
              </a:lnSpc>
              <a:spcBef>
                <a:spcPts val="0"/>
              </a:spcBef>
              <a:spcAft>
                <a:spcPts val="0"/>
              </a:spcAft>
              <a:buClr>
                <a:schemeClr val="dk1"/>
              </a:buClr>
              <a:buSzPts val="1300"/>
              <a:buNone/>
              <a:defRPr>
                <a:solidFill>
                  <a:schemeClr val="dk1"/>
                </a:solidFill>
              </a:defRPr>
            </a:lvl5pPr>
            <a:lvl6pPr lvl="5" algn="ctr" rtl="0">
              <a:lnSpc>
                <a:spcPct val="100000"/>
              </a:lnSpc>
              <a:spcBef>
                <a:spcPts val="0"/>
              </a:spcBef>
              <a:spcAft>
                <a:spcPts val="0"/>
              </a:spcAft>
              <a:buClr>
                <a:schemeClr val="dk1"/>
              </a:buClr>
              <a:buSzPts val="1300"/>
              <a:buNone/>
              <a:defRPr>
                <a:solidFill>
                  <a:schemeClr val="dk1"/>
                </a:solidFill>
              </a:defRPr>
            </a:lvl6pPr>
            <a:lvl7pPr lvl="6" algn="ctr" rtl="0">
              <a:lnSpc>
                <a:spcPct val="100000"/>
              </a:lnSpc>
              <a:spcBef>
                <a:spcPts val="0"/>
              </a:spcBef>
              <a:spcAft>
                <a:spcPts val="0"/>
              </a:spcAft>
              <a:buClr>
                <a:schemeClr val="dk1"/>
              </a:buClr>
              <a:buSzPts val="1300"/>
              <a:buNone/>
              <a:defRPr>
                <a:solidFill>
                  <a:schemeClr val="dk1"/>
                </a:solidFill>
              </a:defRPr>
            </a:lvl7pPr>
            <a:lvl8pPr lvl="7" algn="ctr" rtl="0">
              <a:lnSpc>
                <a:spcPct val="100000"/>
              </a:lnSpc>
              <a:spcBef>
                <a:spcPts val="0"/>
              </a:spcBef>
              <a:spcAft>
                <a:spcPts val="0"/>
              </a:spcAft>
              <a:buClr>
                <a:schemeClr val="dk1"/>
              </a:buClr>
              <a:buSzPts val="1300"/>
              <a:buNone/>
              <a:defRPr>
                <a:solidFill>
                  <a:schemeClr val="dk1"/>
                </a:solidFill>
              </a:defRPr>
            </a:lvl8pPr>
            <a:lvl9pPr lvl="8" algn="ctr" rtl="0">
              <a:lnSpc>
                <a:spcPct val="100000"/>
              </a:lnSpc>
              <a:spcBef>
                <a:spcPts val="0"/>
              </a:spcBef>
              <a:spcAft>
                <a:spcPts val="0"/>
              </a:spcAft>
              <a:buClr>
                <a:schemeClr val="dk1"/>
              </a:buClr>
              <a:buSzPts val="1300"/>
              <a:buNone/>
              <a:defRPr>
                <a:solidFill>
                  <a:schemeClr val="dk1"/>
                </a:solidFill>
              </a:defRPr>
            </a:lvl9pPr>
          </a:lstStyle>
          <a:p>
            <a:endParaRPr/>
          </a:p>
        </p:txBody>
      </p:sp>
      <p:grpSp>
        <p:nvGrpSpPr>
          <p:cNvPr id="114" name="Google Shape;114;p19"/>
          <p:cNvGrpSpPr/>
          <p:nvPr/>
        </p:nvGrpSpPr>
        <p:grpSpPr>
          <a:xfrm>
            <a:off x="311700" y="4669310"/>
            <a:ext cx="3301850" cy="186600"/>
            <a:chOff x="282700" y="4669310"/>
            <a:chExt cx="3301850" cy="186600"/>
          </a:xfrm>
        </p:grpSpPr>
        <p:sp>
          <p:nvSpPr>
            <p:cNvPr id="115" name="Google Shape;115;p19"/>
            <p:cNvSpPr txBox="1"/>
            <p:nvPr/>
          </p:nvSpPr>
          <p:spPr>
            <a:xfrm>
              <a:off x="1538250" y="4672900"/>
              <a:ext cx="20463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rgbClr val="878F98"/>
                  </a:solidFill>
                  <a:latin typeface="Trebuchet MS"/>
                  <a:ea typeface="Trebuchet MS"/>
                  <a:cs typeface="Trebuchet MS"/>
                  <a:sym typeface="Trebuchet MS"/>
                </a:rPr>
                <a:t>Confidential | © 2024, Responsive. All Rights Reserved.</a:t>
              </a:r>
              <a:endParaRPr sz="400">
                <a:solidFill>
                  <a:srgbClr val="FFFFFF"/>
                </a:solidFill>
                <a:latin typeface="Trebuchet MS"/>
                <a:ea typeface="Trebuchet MS"/>
                <a:cs typeface="Trebuchet MS"/>
                <a:sym typeface="Trebuchet MS"/>
              </a:endParaRPr>
            </a:p>
          </p:txBody>
        </p:sp>
        <p:cxnSp>
          <p:nvCxnSpPr>
            <p:cNvPr id="116" name="Google Shape;116;p19"/>
            <p:cNvCxnSpPr/>
            <p:nvPr/>
          </p:nvCxnSpPr>
          <p:spPr>
            <a:xfrm>
              <a:off x="1474950" y="4672909"/>
              <a:ext cx="0" cy="183000"/>
            </a:xfrm>
            <a:prstGeom prst="straightConnector1">
              <a:avLst/>
            </a:prstGeom>
            <a:noFill/>
            <a:ln w="9525" cap="flat" cmpd="sng">
              <a:solidFill>
                <a:srgbClr val="878F98"/>
              </a:solidFill>
              <a:prstDash val="solid"/>
              <a:round/>
              <a:headEnd type="none" w="med" len="med"/>
              <a:tailEnd type="none" w="med" len="med"/>
            </a:ln>
          </p:spPr>
        </p:cxnSp>
        <p:pic>
          <p:nvPicPr>
            <p:cNvPr id="117" name="Google Shape;117;p19"/>
            <p:cNvPicPr preferRelativeResize="0"/>
            <p:nvPr/>
          </p:nvPicPr>
          <p:blipFill rotWithShape="1">
            <a:blip r:embed="rId2">
              <a:alphaModFix/>
            </a:blip>
            <a:srcRect/>
            <a:stretch/>
          </p:blipFill>
          <p:spPr>
            <a:xfrm>
              <a:off x="282700" y="4669310"/>
              <a:ext cx="1123973" cy="186600"/>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ubtitle DB">
  <p:cSld name="TITLE_ONLY_1_1">
    <p:bg>
      <p:bgPr>
        <a:solidFill>
          <a:schemeClr val="dk1"/>
        </a:solidFill>
        <a:effectLst/>
      </p:bgPr>
    </p:bg>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566925" y="411480"/>
            <a:ext cx="8010000" cy="572700"/>
          </a:xfrm>
          <a:prstGeom prst="rect">
            <a:avLst/>
          </a:prstGeom>
        </p:spPr>
        <p:txBody>
          <a:bodyPr spcFirstLastPara="1" wrap="square" lIns="0" tIns="0" rIns="0" bIns="91425"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20" name="Google Shape;120;p20"/>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21" name="Google Shape;121;p20"/>
          <p:cNvGrpSpPr/>
          <p:nvPr/>
        </p:nvGrpSpPr>
        <p:grpSpPr>
          <a:xfrm>
            <a:off x="311700" y="4669310"/>
            <a:ext cx="3344750" cy="186600"/>
            <a:chOff x="311700" y="4669310"/>
            <a:chExt cx="3344750" cy="186600"/>
          </a:xfrm>
        </p:grpSpPr>
        <p:sp>
          <p:nvSpPr>
            <p:cNvPr id="122" name="Google Shape;122;p20"/>
            <p:cNvSpPr txBox="1"/>
            <p:nvPr/>
          </p:nvSpPr>
          <p:spPr>
            <a:xfrm>
              <a:off x="1567250" y="4672900"/>
              <a:ext cx="20892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chemeClr val="dk2"/>
                  </a:solidFill>
                  <a:latin typeface="Trebuchet MS"/>
                  <a:ea typeface="Trebuchet MS"/>
                  <a:cs typeface="Trebuchet MS"/>
                  <a:sym typeface="Trebuchet MS"/>
                </a:rPr>
                <a:t>Confidential | © 2024, Responsive. All Rights Reserved.</a:t>
              </a:r>
              <a:endParaRPr sz="400">
                <a:solidFill>
                  <a:schemeClr val="dk2"/>
                </a:solidFill>
                <a:latin typeface="Trebuchet MS"/>
                <a:ea typeface="Trebuchet MS"/>
                <a:cs typeface="Trebuchet MS"/>
                <a:sym typeface="Trebuchet MS"/>
              </a:endParaRPr>
            </a:p>
          </p:txBody>
        </p:sp>
        <p:cxnSp>
          <p:nvCxnSpPr>
            <p:cNvPr id="123" name="Google Shape;123;p20"/>
            <p:cNvCxnSpPr/>
            <p:nvPr/>
          </p:nvCxnSpPr>
          <p:spPr>
            <a:xfrm>
              <a:off x="1503950" y="4672909"/>
              <a:ext cx="0" cy="183000"/>
            </a:xfrm>
            <a:prstGeom prst="straightConnector1">
              <a:avLst/>
            </a:prstGeom>
            <a:noFill/>
            <a:ln w="9525" cap="flat" cmpd="sng">
              <a:solidFill>
                <a:schemeClr val="dk2"/>
              </a:solidFill>
              <a:prstDash val="solid"/>
              <a:round/>
              <a:headEnd type="none" w="med" len="med"/>
              <a:tailEnd type="none" w="med" len="med"/>
            </a:ln>
          </p:spPr>
        </p:cxnSp>
        <p:pic>
          <p:nvPicPr>
            <p:cNvPr id="124" name="Google Shape;124;p20"/>
            <p:cNvPicPr preferRelativeResize="0"/>
            <p:nvPr/>
          </p:nvPicPr>
          <p:blipFill rotWithShape="1">
            <a:blip r:embed="rId2">
              <a:alphaModFix/>
            </a:blip>
            <a:srcRect/>
            <a:stretch/>
          </p:blipFill>
          <p:spPr>
            <a:xfrm>
              <a:off x="311700" y="4669310"/>
              <a:ext cx="1123973" cy="186600"/>
            </a:xfrm>
            <a:prstGeom prst="rect">
              <a:avLst/>
            </a:prstGeom>
            <a:noFill/>
            <a:ln>
              <a:noFill/>
            </a:ln>
          </p:spPr>
        </p:pic>
      </p:grpSp>
      <p:sp>
        <p:nvSpPr>
          <p:cNvPr id="125" name="Google Shape;125;p20"/>
          <p:cNvSpPr txBox="1">
            <a:spLocks noGrp="1"/>
          </p:cNvSpPr>
          <p:nvPr>
            <p:ph type="subTitle" idx="1"/>
          </p:nvPr>
        </p:nvSpPr>
        <p:spPr>
          <a:xfrm>
            <a:off x="566925" y="775375"/>
            <a:ext cx="8010000" cy="259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1300"/>
              <a:buNone/>
              <a:defRPr>
                <a:solidFill>
                  <a:schemeClr val="lt1"/>
                </a:solidFill>
              </a:defRPr>
            </a:lvl1pPr>
            <a:lvl2pPr lvl="1" algn="ctr" rtl="0">
              <a:lnSpc>
                <a:spcPct val="100000"/>
              </a:lnSpc>
              <a:spcBef>
                <a:spcPts val="0"/>
              </a:spcBef>
              <a:spcAft>
                <a:spcPts val="0"/>
              </a:spcAft>
              <a:buClr>
                <a:schemeClr val="lt1"/>
              </a:buClr>
              <a:buSzPts val="1300"/>
              <a:buNone/>
              <a:defRPr>
                <a:solidFill>
                  <a:schemeClr val="lt1"/>
                </a:solidFill>
              </a:defRPr>
            </a:lvl2pPr>
            <a:lvl3pPr lvl="2" algn="ctr" rtl="0">
              <a:lnSpc>
                <a:spcPct val="100000"/>
              </a:lnSpc>
              <a:spcBef>
                <a:spcPts val="0"/>
              </a:spcBef>
              <a:spcAft>
                <a:spcPts val="0"/>
              </a:spcAft>
              <a:buClr>
                <a:schemeClr val="lt1"/>
              </a:buClr>
              <a:buSzPts val="1300"/>
              <a:buNone/>
              <a:defRPr>
                <a:solidFill>
                  <a:schemeClr val="lt1"/>
                </a:solidFill>
              </a:defRPr>
            </a:lvl3pPr>
            <a:lvl4pPr lvl="3" algn="ctr" rtl="0">
              <a:lnSpc>
                <a:spcPct val="100000"/>
              </a:lnSpc>
              <a:spcBef>
                <a:spcPts val="0"/>
              </a:spcBef>
              <a:spcAft>
                <a:spcPts val="0"/>
              </a:spcAft>
              <a:buClr>
                <a:schemeClr val="lt1"/>
              </a:buClr>
              <a:buSzPts val="1300"/>
              <a:buNone/>
              <a:defRPr>
                <a:solidFill>
                  <a:schemeClr val="lt1"/>
                </a:solidFill>
              </a:defRPr>
            </a:lvl4pPr>
            <a:lvl5pPr lvl="4" algn="ctr" rtl="0">
              <a:lnSpc>
                <a:spcPct val="100000"/>
              </a:lnSpc>
              <a:spcBef>
                <a:spcPts val="0"/>
              </a:spcBef>
              <a:spcAft>
                <a:spcPts val="0"/>
              </a:spcAft>
              <a:buClr>
                <a:schemeClr val="lt1"/>
              </a:buClr>
              <a:buSzPts val="1300"/>
              <a:buNone/>
              <a:defRPr>
                <a:solidFill>
                  <a:schemeClr val="lt1"/>
                </a:solidFill>
              </a:defRPr>
            </a:lvl5pPr>
            <a:lvl6pPr lvl="5" algn="ctr" rtl="0">
              <a:lnSpc>
                <a:spcPct val="100000"/>
              </a:lnSpc>
              <a:spcBef>
                <a:spcPts val="0"/>
              </a:spcBef>
              <a:spcAft>
                <a:spcPts val="0"/>
              </a:spcAft>
              <a:buClr>
                <a:schemeClr val="lt1"/>
              </a:buClr>
              <a:buSzPts val="1300"/>
              <a:buNone/>
              <a:defRPr>
                <a:solidFill>
                  <a:schemeClr val="lt1"/>
                </a:solidFill>
              </a:defRPr>
            </a:lvl6pPr>
            <a:lvl7pPr lvl="6" algn="ctr" rtl="0">
              <a:lnSpc>
                <a:spcPct val="100000"/>
              </a:lnSpc>
              <a:spcBef>
                <a:spcPts val="0"/>
              </a:spcBef>
              <a:spcAft>
                <a:spcPts val="0"/>
              </a:spcAft>
              <a:buClr>
                <a:schemeClr val="lt1"/>
              </a:buClr>
              <a:buSzPts val="1300"/>
              <a:buNone/>
              <a:defRPr>
                <a:solidFill>
                  <a:schemeClr val="lt1"/>
                </a:solidFill>
              </a:defRPr>
            </a:lvl7pPr>
            <a:lvl8pPr lvl="7" algn="ctr" rtl="0">
              <a:lnSpc>
                <a:spcPct val="100000"/>
              </a:lnSpc>
              <a:spcBef>
                <a:spcPts val="0"/>
              </a:spcBef>
              <a:spcAft>
                <a:spcPts val="0"/>
              </a:spcAft>
              <a:buClr>
                <a:schemeClr val="lt1"/>
              </a:buClr>
              <a:buSzPts val="1300"/>
              <a:buNone/>
              <a:defRPr>
                <a:solidFill>
                  <a:schemeClr val="lt1"/>
                </a:solidFill>
              </a:defRPr>
            </a:lvl8pPr>
            <a:lvl9pPr lvl="8" algn="ctr" rtl="0">
              <a:lnSpc>
                <a:spcPct val="100000"/>
              </a:lnSpc>
              <a:spcBef>
                <a:spcPts val="0"/>
              </a:spcBef>
              <a:spcAft>
                <a:spcPts val="0"/>
              </a:spcAft>
              <a:buClr>
                <a:schemeClr val="lt1"/>
              </a:buClr>
              <a:buSzPts val="13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1-Title Purple Blue">
  <p:cSld name="TITLE_3">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554125" y="1283500"/>
            <a:ext cx="5160900" cy="1440300"/>
          </a:xfrm>
          <a:prstGeom prst="rect">
            <a:avLst/>
          </a:prstGeom>
        </p:spPr>
        <p:txBody>
          <a:bodyPr spcFirstLastPara="1" wrap="square" lIns="0" tIns="0" rIns="0" bIns="91425" anchor="b" anchorCtr="0">
            <a:noAutofit/>
          </a:bodyPr>
          <a:lstStyle>
            <a:lvl1pPr lvl="0"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 name="Google Shape;16;p3"/>
          <p:cNvSpPr txBox="1">
            <a:spLocks noGrp="1"/>
          </p:cNvSpPr>
          <p:nvPr>
            <p:ph type="subTitle" idx="1"/>
          </p:nvPr>
        </p:nvSpPr>
        <p:spPr>
          <a:xfrm>
            <a:off x="554100" y="2723700"/>
            <a:ext cx="5160900" cy="7926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7" name="Google Shape;17;p3"/>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 name="Google Shape;18;p3"/>
          <p:cNvSpPr txBox="1"/>
          <p:nvPr/>
        </p:nvSpPr>
        <p:spPr>
          <a:xfrm>
            <a:off x="311700" y="4748700"/>
            <a:ext cx="24399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chemeClr val="lt1"/>
                </a:solidFill>
                <a:latin typeface="Trebuchet MS"/>
                <a:ea typeface="Trebuchet MS"/>
                <a:cs typeface="Trebuchet MS"/>
                <a:sym typeface="Trebuchet MS"/>
              </a:rPr>
              <a:t>Confidential | © 2024, Responsive. All Rights Reserved.</a:t>
            </a:r>
            <a:endParaRPr sz="400">
              <a:solidFill>
                <a:schemeClr val="lt1"/>
              </a:solidFill>
              <a:latin typeface="Trebuchet MS"/>
              <a:ea typeface="Trebuchet MS"/>
              <a:cs typeface="Trebuchet MS"/>
              <a:sym typeface="Trebuchet MS"/>
            </a:endParaRPr>
          </a:p>
        </p:txBody>
      </p:sp>
      <p:pic>
        <p:nvPicPr>
          <p:cNvPr id="19" name="Google Shape;19;p3"/>
          <p:cNvPicPr preferRelativeResize="0"/>
          <p:nvPr/>
        </p:nvPicPr>
        <p:blipFill>
          <a:blip r:embed="rId3">
            <a:alphaModFix/>
          </a:blip>
          <a:stretch>
            <a:fillRect/>
          </a:stretch>
        </p:blipFill>
        <p:spPr>
          <a:xfrm>
            <a:off x="5582300" y="4598738"/>
            <a:ext cx="3319798" cy="3306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566928" y="555600"/>
            <a:ext cx="2808000" cy="755700"/>
          </a:xfrm>
          <a:prstGeom prst="rect">
            <a:avLst/>
          </a:prstGeom>
        </p:spPr>
        <p:txBody>
          <a:bodyPr spcFirstLastPara="1" wrap="square" lIns="0" tIns="0" rIns="0"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21"/>
          <p:cNvSpPr txBox="1">
            <a:spLocks noGrp="1"/>
          </p:cNvSpPr>
          <p:nvPr>
            <p:ph type="body" idx="1"/>
          </p:nvPr>
        </p:nvSpPr>
        <p:spPr>
          <a:xfrm>
            <a:off x="566928" y="1389600"/>
            <a:ext cx="2808000" cy="3179400"/>
          </a:xfrm>
          <a:prstGeom prst="rect">
            <a:avLst/>
          </a:prstGeom>
        </p:spPr>
        <p:txBody>
          <a:bodyPr spcFirstLastPara="1" wrap="square" lIns="0" tIns="91425" rIns="0"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29" name="Google Shape;129;p21"/>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0" name="Google Shape;130;p21"/>
          <p:cNvGrpSpPr/>
          <p:nvPr/>
        </p:nvGrpSpPr>
        <p:grpSpPr>
          <a:xfrm>
            <a:off x="311700" y="4669310"/>
            <a:ext cx="3301850" cy="186600"/>
            <a:chOff x="282700" y="4669310"/>
            <a:chExt cx="3301850" cy="186600"/>
          </a:xfrm>
        </p:grpSpPr>
        <p:sp>
          <p:nvSpPr>
            <p:cNvPr id="131" name="Google Shape;131;p21"/>
            <p:cNvSpPr txBox="1"/>
            <p:nvPr/>
          </p:nvSpPr>
          <p:spPr>
            <a:xfrm>
              <a:off x="1538250" y="4672900"/>
              <a:ext cx="20463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rgbClr val="878F98"/>
                  </a:solidFill>
                  <a:latin typeface="Trebuchet MS"/>
                  <a:ea typeface="Trebuchet MS"/>
                  <a:cs typeface="Trebuchet MS"/>
                  <a:sym typeface="Trebuchet MS"/>
                </a:rPr>
                <a:t>Confidential | © 2024, Responsive. All Rights Reserved.</a:t>
              </a:r>
              <a:endParaRPr sz="400">
                <a:solidFill>
                  <a:srgbClr val="FFFFFF"/>
                </a:solidFill>
                <a:latin typeface="Trebuchet MS"/>
                <a:ea typeface="Trebuchet MS"/>
                <a:cs typeface="Trebuchet MS"/>
                <a:sym typeface="Trebuchet MS"/>
              </a:endParaRPr>
            </a:p>
          </p:txBody>
        </p:sp>
        <p:cxnSp>
          <p:nvCxnSpPr>
            <p:cNvPr id="132" name="Google Shape;132;p21"/>
            <p:cNvCxnSpPr/>
            <p:nvPr/>
          </p:nvCxnSpPr>
          <p:spPr>
            <a:xfrm>
              <a:off x="1474950" y="4672909"/>
              <a:ext cx="0" cy="183000"/>
            </a:xfrm>
            <a:prstGeom prst="straightConnector1">
              <a:avLst/>
            </a:prstGeom>
            <a:noFill/>
            <a:ln w="9525" cap="flat" cmpd="sng">
              <a:solidFill>
                <a:srgbClr val="878F98"/>
              </a:solidFill>
              <a:prstDash val="solid"/>
              <a:round/>
              <a:headEnd type="none" w="med" len="med"/>
              <a:tailEnd type="none" w="med" len="med"/>
            </a:ln>
          </p:spPr>
        </p:cxnSp>
        <p:pic>
          <p:nvPicPr>
            <p:cNvPr id="133" name="Google Shape;133;p21"/>
            <p:cNvPicPr preferRelativeResize="0"/>
            <p:nvPr/>
          </p:nvPicPr>
          <p:blipFill rotWithShape="1">
            <a:blip r:embed="rId2">
              <a:alphaModFix/>
            </a:blip>
            <a:srcRect/>
            <a:stretch/>
          </p:blipFill>
          <p:spPr>
            <a:xfrm>
              <a:off x="282700" y="4669310"/>
              <a:ext cx="1123973" cy="186600"/>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566928" y="450150"/>
            <a:ext cx="6367800" cy="4090800"/>
          </a:xfrm>
          <a:prstGeom prst="rect">
            <a:avLst/>
          </a:prstGeom>
        </p:spPr>
        <p:txBody>
          <a:bodyPr spcFirstLastPara="1" wrap="square" lIns="0" tIns="0" rIns="0"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6" name="Google Shape;136;p22"/>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7" name="Google Shape;137;p22"/>
          <p:cNvGrpSpPr/>
          <p:nvPr/>
        </p:nvGrpSpPr>
        <p:grpSpPr>
          <a:xfrm>
            <a:off x="311700" y="4669310"/>
            <a:ext cx="3301850" cy="186600"/>
            <a:chOff x="282700" y="4669310"/>
            <a:chExt cx="3301850" cy="186600"/>
          </a:xfrm>
        </p:grpSpPr>
        <p:sp>
          <p:nvSpPr>
            <p:cNvPr id="138" name="Google Shape;138;p22"/>
            <p:cNvSpPr txBox="1"/>
            <p:nvPr/>
          </p:nvSpPr>
          <p:spPr>
            <a:xfrm>
              <a:off x="1538250" y="4672900"/>
              <a:ext cx="20463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rgbClr val="878F98"/>
                  </a:solidFill>
                  <a:latin typeface="Trebuchet MS"/>
                  <a:ea typeface="Trebuchet MS"/>
                  <a:cs typeface="Trebuchet MS"/>
                  <a:sym typeface="Trebuchet MS"/>
                </a:rPr>
                <a:t>Confidential | © 2024, Responsive. All Rights Reserved.</a:t>
              </a:r>
              <a:endParaRPr sz="400">
                <a:solidFill>
                  <a:srgbClr val="FFFFFF"/>
                </a:solidFill>
                <a:latin typeface="Trebuchet MS"/>
                <a:ea typeface="Trebuchet MS"/>
                <a:cs typeface="Trebuchet MS"/>
                <a:sym typeface="Trebuchet MS"/>
              </a:endParaRPr>
            </a:p>
          </p:txBody>
        </p:sp>
        <p:cxnSp>
          <p:nvCxnSpPr>
            <p:cNvPr id="139" name="Google Shape;139;p22"/>
            <p:cNvCxnSpPr/>
            <p:nvPr/>
          </p:nvCxnSpPr>
          <p:spPr>
            <a:xfrm>
              <a:off x="1474950" y="4672909"/>
              <a:ext cx="0" cy="183000"/>
            </a:xfrm>
            <a:prstGeom prst="straightConnector1">
              <a:avLst/>
            </a:prstGeom>
            <a:noFill/>
            <a:ln w="9525" cap="flat" cmpd="sng">
              <a:solidFill>
                <a:srgbClr val="878F98"/>
              </a:solidFill>
              <a:prstDash val="solid"/>
              <a:round/>
              <a:headEnd type="none" w="med" len="med"/>
              <a:tailEnd type="none" w="med" len="med"/>
            </a:ln>
          </p:spPr>
        </p:cxnSp>
        <p:pic>
          <p:nvPicPr>
            <p:cNvPr id="140" name="Google Shape;140;p22"/>
            <p:cNvPicPr preferRelativeResize="0"/>
            <p:nvPr/>
          </p:nvPicPr>
          <p:blipFill rotWithShape="1">
            <a:blip r:embed="rId2">
              <a:alphaModFix/>
            </a:blip>
            <a:srcRect/>
            <a:stretch/>
          </p:blipFill>
          <p:spPr>
            <a:xfrm>
              <a:off x="282700" y="4669310"/>
              <a:ext cx="1123973" cy="186600"/>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vider Deep Blue App Blue">
  <p:cSld name="MAIN_POINT_1">
    <p:bg>
      <p:bgPr>
        <a:gradFill>
          <a:gsLst>
            <a:gs pos="0">
              <a:srgbClr val="00283B"/>
            </a:gs>
            <a:gs pos="64000">
              <a:srgbClr val="025589"/>
            </a:gs>
            <a:gs pos="100000">
              <a:srgbClr val="0482D7"/>
            </a:gs>
          </a:gsLst>
          <a:lin ang="2698631" scaled="0"/>
        </a:gradFill>
        <a:effectLst/>
      </p:bgPr>
    </p:bg>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566928" y="450150"/>
            <a:ext cx="6367800" cy="4090800"/>
          </a:xfrm>
          <a:prstGeom prst="rect">
            <a:avLst/>
          </a:prstGeom>
        </p:spPr>
        <p:txBody>
          <a:bodyPr spcFirstLastPara="1" wrap="square" lIns="0" tIns="0" rIns="0"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3" name="Google Shape;143;p23"/>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4" name="Google Shape;144;p23"/>
          <p:cNvPicPr preferRelativeResize="0"/>
          <p:nvPr/>
        </p:nvPicPr>
        <p:blipFill>
          <a:blip r:embed="rId2">
            <a:alphaModFix/>
          </a:blip>
          <a:stretch>
            <a:fillRect/>
          </a:stretch>
        </p:blipFill>
        <p:spPr>
          <a:xfrm>
            <a:off x="5582300" y="4598738"/>
            <a:ext cx="3319798" cy="3306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Deep Blue Magenta">
  <p:cSld name="MAIN_POINT_1_1">
    <p:bg>
      <p:bgPr>
        <a:gradFill>
          <a:gsLst>
            <a:gs pos="0">
              <a:schemeClr val="dk1"/>
            </a:gs>
            <a:gs pos="100000">
              <a:srgbClr val="D23475"/>
            </a:gs>
          </a:gsLst>
          <a:lin ang="2698631" scaled="0"/>
        </a:gradFill>
        <a:effectLst/>
      </p:bgPr>
    </p:bg>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566928" y="450150"/>
            <a:ext cx="6367800" cy="4090800"/>
          </a:xfrm>
          <a:prstGeom prst="rect">
            <a:avLst/>
          </a:prstGeom>
        </p:spPr>
        <p:txBody>
          <a:bodyPr spcFirstLastPara="1" wrap="square" lIns="0" tIns="0" rIns="0"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7" name="Google Shape;147;p24"/>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8" name="Google Shape;148;p24"/>
          <p:cNvPicPr preferRelativeResize="0"/>
          <p:nvPr/>
        </p:nvPicPr>
        <p:blipFill>
          <a:blip r:embed="rId2">
            <a:alphaModFix/>
          </a:blip>
          <a:stretch>
            <a:fillRect/>
          </a:stretch>
        </p:blipFill>
        <p:spPr>
          <a:xfrm>
            <a:off x="5582300" y="4598738"/>
            <a:ext cx="3319798" cy="3306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vider Purple Magenta">
  <p:cSld name="MAIN_POINT_1_1_1">
    <p:bg>
      <p:bgPr>
        <a:gradFill>
          <a:gsLst>
            <a:gs pos="0">
              <a:srgbClr val="5237CA"/>
            </a:gs>
            <a:gs pos="100000">
              <a:srgbClr val="D43476"/>
            </a:gs>
          </a:gsLst>
          <a:lin ang="2698631" scaled="0"/>
        </a:gradFill>
        <a:effectLst/>
      </p:bgPr>
    </p:bg>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566928" y="450150"/>
            <a:ext cx="6367800" cy="4090800"/>
          </a:xfrm>
          <a:prstGeom prst="rect">
            <a:avLst/>
          </a:prstGeom>
        </p:spPr>
        <p:txBody>
          <a:bodyPr spcFirstLastPara="1" wrap="square" lIns="0" tIns="0" rIns="0"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1" name="Google Shape;151;p25"/>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2" name="Google Shape;152;p25"/>
          <p:cNvPicPr preferRelativeResize="0"/>
          <p:nvPr/>
        </p:nvPicPr>
        <p:blipFill>
          <a:blip r:embed="rId2">
            <a:alphaModFix/>
          </a:blip>
          <a:stretch>
            <a:fillRect/>
          </a:stretch>
        </p:blipFill>
        <p:spPr>
          <a:xfrm>
            <a:off x="5582300" y="4598738"/>
            <a:ext cx="3319798" cy="3306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ivider Blue Foil Green">
  <p:cSld name="MAIN_POINT_1_1_1_1">
    <p:bg>
      <p:bgPr>
        <a:gradFill>
          <a:gsLst>
            <a:gs pos="0">
              <a:srgbClr val="0062A7"/>
            </a:gs>
            <a:gs pos="61000">
              <a:srgbClr val="378874"/>
            </a:gs>
            <a:gs pos="100000">
              <a:schemeClr val="accent2"/>
            </a:gs>
          </a:gsLst>
          <a:lin ang="2698631" scaled="0"/>
        </a:gradFill>
        <a:effectLst/>
      </p:bgPr>
    </p:bg>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566928" y="450150"/>
            <a:ext cx="6367800" cy="4090800"/>
          </a:xfrm>
          <a:prstGeom prst="rect">
            <a:avLst/>
          </a:prstGeom>
        </p:spPr>
        <p:txBody>
          <a:bodyPr spcFirstLastPara="1" wrap="square" lIns="0" tIns="0" rIns="0"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5" name="Google Shape;155;p26"/>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6" name="Google Shape;156;p26"/>
          <p:cNvPicPr preferRelativeResize="0"/>
          <p:nvPr/>
        </p:nvPicPr>
        <p:blipFill>
          <a:blip r:embed="rId2">
            <a:alphaModFix/>
          </a:blip>
          <a:stretch>
            <a:fillRect/>
          </a:stretch>
        </p:blipFill>
        <p:spPr>
          <a:xfrm>
            <a:off x="5582300" y="4598738"/>
            <a:ext cx="3319798" cy="33067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vider Purple App Blue">
  <p:cSld name="MAIN_POINT_1_1_1_1_1">
    <p:bg>
      <p:bgPr>
        <a:gradFill>
          <a:gsLst>
            <a:gs pos="0">
              <a:schemeClr val="accent5"/>
            </a:gs>
            <a:gs pos="100000">
              <a:schemeClr val="accent6"/>
            </a:gs>
          </a:gsLst>
          <a:lin ang="2698631" scaled="0"/>
        </a:gradFill>
        <a:effectLst/>
      </p:bgPr>
    </p:bg>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566928" y="450150"/>
            <a:ext cx="6367800" cy="4090800"/>
          </a:xfrm>
          <a:prstGeom prst="rect">
            <a:avLst/>
          </a:prstGeom>
        </p:spPr>
        <p:txBody>
          <a:bodyPr spcFirstLastPara="1" wrap="square" lIns="0" tIns="0" rIns="0"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9" name="Google Shape;159;p27"/>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0" name="Google Shape;160;p27"/>
          <p:cNvPicPr preferRelativeResize="0"/>
          <p:nvPr/>
        </p:nvPicPr>
        <p:blipFill>
          <a:blip r:embed="rId2">
            <a:alphaModFix/>
          </a:blip>
          <a:stretch>
            <a:fillRect/>
          </a:stretch>
        </p:blipFill>
        <p:spPr>
          <a:xfrm>
            <a:off x="5582300" y="4598738"/>
            <a:ext cx="3319798" cy="33067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161"/>
        <p:cNvGrpSpPr/>
        <p:nvPr/>
      </p:nvGrpSpPr>
      <p:grpSpPr>
        <a:xfrm>
          <a:off x="0" y="0"/>
          <a:ext cx="0" cy="0"/>
          <a:chOff x="0" y="0"/>
          <a:chExt cx="0" cy="0"/>
        </a:xfrm>
      </p:grpSpPr>
      <p:sp>
        <p:nvSpPr>
          <p:cNvPr id="162" name="Google Shape;162;p28"/>
          <p:cNvSpPr/>
          <p:nvPr/>
        </p:nvSpPr>
        <p:spPr>
          <a:xfrm>
            <a:off x="4572000" y="-12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txBox="1">
            <a:spLocks noGrp="1"/>
          </p:cNvSpPr>
          <p:nvPr>
            <p:ph type="title"/>
          </p:nvPr>
        </p:nvSpPr>
        <p:spPr>
          <a:xfrm>
            <a:off x="564025" y="1233175"/>
            <a:ext cx="3608700" cy="1482300"/>
          </a:xfrm>
          <a:prstGeom prst="rect">
            <a:avLst/>
          </a:prstGeom>
        </p:spPr>
        <p:txBody>
          <a:bodyPr spcFirstLastPara="1" wrap="square" lIns="0" tIns="0" rIns="0" bIns="91425" anchor="b" anchorCtr="0">
            <a:noAutofit/>
          </a:bodyPr>
          <a:lstStyle>
            <a:lvl1pPr lvl="0" rtl="0">
              <a:spcBef>
                <a:spcPts val="0"/>
              </a:spcBef>
              <a:spcAft>
                <a:spcPts val="0"/>
              </a:spcAft>
              <a:buSzPts val="3000"/>
              <a:buNone/>
              <a:defRPr sz="30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64" name="Google Shape;164;p28"/>
          <p:cNvSpPr txBox="1">
            <a:spLocks noGrp="1"/>
          </p:cNvSpPr>
          <p:nvPr>
            <p:ph type="subTitle" idx="1"/>
          </p:nvPr>
        </p:nvSpPr>
        <p:spPr>
          <a:xfrm>
            <a:off x="564025" y="2715475"/>
            <a:ext cx="3608700" cy="12039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165" name="Google Shape;165;p28"/>
          <p:cNvSpPr txBox="1">
            <a:spLocks noGrp="1"/>
          </p:cNvSpPr>
          <p:nvPr>
            <p:ph type="body" idx="2"/>
          </p:nvPr>
        </p:nvSpPr>
        <p:spPr>
          <a:xfrm>
            <a:off x="4939500" y="724075"/>
            <a:ext cx="3837000" cy="3695100"/>
          </a:xfrm>
          <a:prstGeom prst="rect">
            <a:avLst/>
          </a:prstGeom>
        </p:spPr>
        <p:txBody>
          <a:bodyPr spcFirstLastPara="1" wrap="square" lIns="0" tIns="91425" rIns="0" bIns="91425" anchor="ctr" anchorCtr="0">
            <a:noAutofit/>
          </a:bodyPr>
          <a:lstStyle>
            <a:lvl1pPr marL="457200" lvl="0" indent="-311150" rtl="0">
              <a:spcBef>
                <a:spcPts val="0"/>
              </a:spcBef>
              <a:spcAft>
                <a:spcPts val="0"/>
              </a:spcAft>
              <a:buSzPts val="1300"/>
              <a:buChar char="●"/>
              <a:defRPr/>
            </a:lvl1pPr>
            <a:lvl2pPr marL="914400" lvl="1" indent="-311150" rtl="0">
              <a:spcBef>
                <a:spcPts val="0"/>
              </a:spcBef>
              <a:spcAft>
                <a:spcPts val="0"/>
              </a:spcAft>
              <a:buSzPts val="1300"/>
              <a:buChar char="○"/>
              <a:defRPr/>
            </a:lvl2pPr>
            <a:lvl3pPr marL="1371600" lvl="2" indent="-311150" rtl="0">
              <a:spcBef>
                <a:spcPts val="0"/>
              </a:spcBef>
              <a:spcAft>
                <a:spcPts val="0"/>
              </a:spcAft>
              <a:buSzPts val="1300"/>
              <a:buChar char="■"/>
              <a:defRPr/>
            </a:lvl3pPr>
            <a:lvl4pPr marL="1828800" lvl="3" indent="-311150" rtl="0">
              <a:spcBef>
                <a:spcPts val="0"/>
              </a:spcBef>
              <a:spcAft>
                <a:spcPts val="0"/>
              </a:spcAft>
              <a:buSzPts val="1300"/>
              <a:buChar char="●"/>
              <a:defRPr/>
            </a:lvl4pPr>
            <a:lvl5pPr marL="2286000" lvl="4" indent="-311150" rtl="0">
              <a:spcBef>
                <a:spcPts val="0"/>
              </a:spcBef>
              <a:spcAft>
                <a:spcPts val="0"/>
              </a:spcAft>
              <a:buSzPts val="1300"/>
              <a:buChar char="○"/>
              <a:defRPr/>
            </a:lvl5pPr>
            <a:lvl6pPr marL="2743200" lvl="5" indent="-311150" rtl="0">
              <a:spcBef>
                <a:spcPts val="0"/>
              </a:spcBef>
              <a:spcAft>
                <a:spcPts val="0"/>
              </a:spcAft>
              <a:buSzPts val="1300"/>
              <a:buChar char="■"/>
              <a:defRPr/>
            </a:lvl6pPr>
            <a:lvl7pPr marL="3200400" lvl="6" indent="-311150" rtl="0">
              <a:spcBef>
                <a:spcPts val="0"/>
              </a:spcBef>
              <a:spcAft>
                <a:spcPts val="0"/>
              </a:spcAft>
              <a:buSzPts val="1300"/>
              <a:buChar char="●"/>
              <a:defRPr/>
            </a:lvl7pPr>
            <a:lvl8pPr marL="3657600" lvl="7" indent="-311150" rtl="0">
              <a:spcBef>
                <a:spcPts val="0"/>
              </a:spcBef>
              <a:spcAft>
                <a:spcPts val="0"/>
              </a:spcAft>
              <a:buSzPts val="1300"/>
              <a:buChar char="○"/>
              <a:defRPr/>
            </a:lvl8pPr>
            <a:lvl9pPr marL="4114800" lvl="8" indent="-311150" rtl="0">
              <a:spcBef>
                <a:spcPts val="0"/>
              </a:spcBef>
              <a:spcAft>
                <a:spcPts val="0"/>
              </a:spcAft>
              <a:buSzPts val="1300"/>
              <a:buChar char="■"/>
              <a:defRPr/>
            </a:lvl9pPr>
          </a:lstStyle>
          <a:p>
            <a:endParaRPr/>
          </a:p>
        </p:txBody>
      </p:sp>
      <p:sp>
        <p:nvSpPr>
          <p:cNvPr id="166" name="Google Shape;166;p28"/>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2"/>
        </a:solidFill>
        <a:effectLst/>
      </p:bgPr>
    </p:bg>
    <p:spTree>
      <p:nvGrpSpPr>
        <p:cNvPr id="1" name="Shape 167"/>
        <p:cNvGrpSpPr/>
        <p:nvPr/>
      </p:nvGrpSpPr>
      <p:grpSpPr>
        <a:xfrm>
          <a:off x="0" y="0"/>
          <a:ext cx="0" cy="0"/>
          <a:chOff x="0" y="0"/>
          <a:chExt cx="0" cy="0"/>
        </a:xfrm>
      </p:grpSpPr>
      <p:sp>
        <p:nvSpPr>
          <p:cNvPr id="168" name="Google Shape;168;p29"/>
          <p:cNvSpPr txBox="1">
            <a:spLocks noGrp="1"/>
          </p:cNvSpPr>
          <p:nvPr>
            <p:ph type="body" idx="1"/>
          </p:nvPr>
        </p:nvSpPr>
        <p:spPr>
          <a:xfrm>
            <a:off x="558575" y="3863375"/>
            <a:ext cx="5751900" cy="605100"/>
          </a:xfrm>
          <a:prstGeom prst="rect">
            <a:avLst/>
          </a:prstGeom>
        </p:spPr>
        <p:txBody>
          <a:bodyPr spcFirstLastPara="1" wrap="square" lIns="0" tIns="91425" rIns="0" bIns="91425" anchor="ctr" anchorCtr="0">
            <a:noAutofit/>
          </a:bodyPr>
          <a:lstStyle>
            <a:lvl1pPr marL="457200" lvl="0" indent="-228600" rtl="0">
              <a:lnSpc>
                <a:spcPct val="100000"/>
              </a:lnSpc>
              <a:spcBef>
                <a:spcPts val="0"/>
              </a:spcBef>
              <a:spcAft>
                <a:spcPts val="0"/>
              </a:spcAft>
              <a:buSzPts val="1300"/>
              <a:buNone/>
              <a:defRPr/>
            </a:lvl1pPr>
          </a:lstStyle>
          <a:p>
            <a:endParaRPr/>
          </a:p>
        </p:txBody>
      </p:sp>
      <p:sp>
        <p:nvSpPr>
          <p:cNvPr id="169" name="Google Shape;169;p29"/>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170"/>
        <p:cNvGrpSpPr/>
        <p:nvPr/>
      </p:nvGrpSpPr>
      <p:grpSpPr>
        <a:xfrm>
          <a:off x="0" y="0"/>
          <a:ext cx="0" cy="0"/>
          <a:chOff x="0" y="0"/>
          <a:chExt cx="0" cy="0"/>
        </a:xfrm>
      </p:grpSpPr>
      <p:sp>
        <p:nvSpPr>
          <p:cNvPr id="171" name="Google Shape;171;p30"/>
          <p:cNvSpPr txBox="1">
            <a:spLocks noGrp="1"/>
          </p:cNvSpPr>
          <p:nvPr>
            <p:ph type="title" hasCustomPrompt="1"/>
          </p:nvPr>
        </p:nvSpPr>
        <p:spPr>
          <a:xfrm>
            <a:off x="311700" y="1106125"/>
            <a:ext cx="8520600" cy="1963500"/>
          </a:xfrm>
          <a:prstGeom prst="rect">
            <a:avLst/>
          </a:prstGeom>
        </p:spPr>
        <p:txBody>
          <a:bodyPr spcFirstLastPara="1" wrap="square" lIns="0" tIns="0" rIns="0"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2" name="Google Shape;172;p30"/>
          <p:cNvSpPr txBox="1">
            <a:spLocks noGrp="1"/>
          </p:cNvSpPr>
          <p:nvPr>
            <p:ph type="body" idx="1"/>
          </p:nvPr>
        </p:nvSpPr>
        <p:spPr>
          <a:xfrm>
            <a:off x="311700" y="3152225"/>
            <a:ext cx="8520600" cy="1300800"/>
          </a:xfrm>
          <a:prstGeom prst="rect">
            <a:avLst/>
          </a:prstGeom>
        </p:spPr>
        <p:txBody>
          <a:bodyPr spcFirstLastPara="1" wrap="square" lIns="0" tIns="91425" rIns="0" bIns="91425" anchor="t" anchorCtr="0">
            <a:noAutofit/>
          </a:bodyPr>
          <a:lstStyle>
            <a:lvl1pPr marL="457200" lvl="0" indent="-311150" algn="ctr" rtl="0">
              <a:spcBef>
                <a:spcPts val="0"/>
              </a:spcBef>
              <a:spcAft>
                <a:spcPts val="0"/>
              </a:spcAft>
              <a:buSzPts val="1300"/>
              <a:buChar char="●"/>
              <a:defRPr/>
            </a:lvl1pPr>
            <a:lvl2pPr marL="914400" lvl="1" indent="-311150" algn="ctr" rtl="0">
              <a:spcBef>
                <a:spcPts val="0"/>
              </a:spcBef>
              <a:spcAft>
                <a:spcPts val="0"/>
              </a:spcAft>
              <a:buSzPts val="1300"/>
              <a:buChar char="○"/>
              <a:defRPr/>
            </a:lvl2pPr>
            <a:lvl3pPr marL="1371600" lvl="2" indent="-311150" algn="ctr" rtl="0">
              <a:spcBef>
                <a:spcPts val="0"/>
              </a:spcBef>
              <a:spcAft>
                <a:spcPts val="0"/>
              </a:spcAft>
              <a:buSzPts val="1300"/>
              <a:buChar char="■"/>
              <a:defRPr/>
            </a:lvl3pPr>
            <a:lvl4pPr marL="1828800" lvl="3" indent="-311150" algn="ctr" rtl="0">
              <a:spcBef>
                <a:spcPts val="0"/>
              </a:spcBef>
              <a:spcAft>
                <a:spcPts val="0"/>
              </a:spcAft>
              <a:buSzPts val="1300"/>
              <a:buChar char="●"/>
              <a:defRPr/>
            </a:lvl4pPr>
            <a:lvl5pPr marL="2286000" lvl="4" indent="-311150" algn="ctr" rtl="0">
              <a:spcBef>
                <a:spcPts val="0"/>
              </a:spcBef>
              <a:spcAft>
                <a:spcPts val="0"/>
              </a:spcAft>
              <a:buSzPts val="1300"/>
              <a:buChar char="○"/>
              <a:defRPr/>
            </a:lvl5pPr>
            <a:lvl6pPr marL="2743200" lvl="5" indent="-311150" algn="ctr" rtl="0">
              <a:spcBef>
                <a:spcPts val="0"/>
              </a:spcBef>
              <a:spcAft>
                <a:spcPts val="0"/>
              </a:spcAft>
              <a:buSzPts val="1300"/>
              <a:buChar char="■"/>
              <a:defRPr/>
            </a:lvl6pPr>
            <a:lvl7pPr marL="3200400" lvl="6" indent="-311150" algn="ctr" rtl="0">
              <a:spcBef>
                <a:spcPts val="0"/>
              </a:spcBef>
              <a:spcAft>
                <a:spcPts val="0"/>
              </a:spcAft>
              <a:buSzPts val="1300"/>
              <a:buChar char="●"/>
              <a:defRPr/>
            </a:lvl7pPr>
            <a:lvl8pPr marL="3657600" lvl="7" indent="-311150" algn="ctr" rtl="0">
              <a:spcBef>
                <a:spcPts val="0"/>
              </a:spcBef>
              <a:spcAft>
                <a:spcPts val="0"/>
              </a:spcAft>
              <a:buSzPts val="1300"/>
              <a:buChar char="○"/>
              <a:defRPr/>
            </a:lvl8pPr>
            <a:lvl9pPr marL="4114800" lvl="8" indent="-311150" algn="ctr" rtl="0">
              <a:spcBef>
                <a:spcPts val="0"/>
              </a:spcBef>
              <a:spcAft>
                <a:spcPts val="0"/>
              </a:spcAft>
              <a:buSzPts val="1300"/>
              <a:buChar char="■"/>
              <a:defRPr/>
            </a:lvl9pPr>
          </a:lstStyle>
          <a:p>
            <a:endParaRPr/>
          </a:p>
        </p:txBody>
      </p:sp>
      <p:sp>
        <p:nvSpPr>
          <p:cNvPr id="173" name="Google Shape;173;p30"/>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1-Title Blue Foil">
  <p:cSld name="TITLE_2">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2" name="Google Shape;22;p4"/>
          <p:cNvSpPr txBox="1">
            <a:spLocks noGrp="1"/>
          </p:cNvSpPr>
          <p:nvPr>
            <p:ph type="ctrTitle"/>
          </p:nvPr>
        </p:nvSpPr>
        <p:spPr>
          <a:xfrm>
            <a:off x="554125" y="1283500"/>
            <a:ext cx="5160900" cy="1440300"/>
          </a:xfrm>
          <a:prstGeom prst="rect">
            <a:avLst/>
          </a:prstGeom>
        </p:spPr>
        <p:txBody>
          <a:bodyPr spcFirstLastPara="1" wrap="square" lIns="0" tIns="0" rIns="0" bIns="91425" anchor="b" anchorCtr="0">
            <a:noAutofit/>
          </a:bodyPr>
          <a:lstStyle>
            <a:lvl1pPr lvl="0"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 name="Google Shape;23;p4"/>
          <p:cNvSpPr txBox="1">
            <a:spLocks noGrp="1"/>
          </p:cNvSpPr>
          <p:nvPr>
            <p:ph type="subTitle" idx="1"/>
          </p:nvPr>
        </p:nvSpPr>
        <p:spPr>
          <a:xfrm>
            <a:off x="554100" y="2723700"/>
            <a:ext cx="5160900" cy="7926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24" name="Google Shape;24;p4"/>
          <p:cNvSpPr txBox="1"/>
          <p:nvPr/>
        </p:nvSpPr>
        <p:spPr>
          <a:xfrm>
            <a:off x="311700" y="4748700"/>
            <a:ext cx="24399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chemeClr val="lt1"/>
                </a:solidFill>
                <a:latin typeface="Trebuchet MS"/>
                <a:ea typeface="Trebuchet MS"/>
                <a:cs typeface="Trebuchet MS"/>
                <a:sym typeface="Trebuchet MS"/>
              </a:rPr>
              <a:t>Confidential | © 2024, Responsive. All Rights Reserved.</a:t>
            </a:r>
            <a:endParaRPr sz="400">
              <a:solidFill>
                <a:schemeClr val="lt1"/>
              </a:solidFill>
              <a:latin typeface="Trebuchet MS"/>
              <a:ea typeface="Trebuchet MS"/>
              <a:cs typeface="Trebuchet MS"/>
              <a:sym typeface="Trebuchet MS"/>
            </a:endParaRPr>
          </a:p>
        </p:txBody>
      </p:sp>
      <p:pic>
        <p:nvPicPr>
          <p:cNvPr id="25" name="Google Shape;25;p4"/>
          <p:cNvPicPr preferRelativeResize="0"/>
          <p:nvPr/>
        </p:nvPicPr>
        <p:blipFill>
          <a:blip r:embed="rId3">
            <a:alphaModFix/>
          </a:blip>
          <a:stretch>
            <a:fillRect/>
          </a:stretch>
        </p:blipFill>
        <p:spPr>
          <a:xfrm>
            <a:off x="5582300" y="4598738"/>
            <a:ext cx="3319798" cy="3306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Deep Blue">
  <p:cSld name="1_Section Header_1">
    <p:bg>
      <p:bgPr>
        <a:solidFill>
          <a:schemeClr val="dk1"/>
        </a:solidFill>
        <a:effectLst/>
      </p:bgPr>
    </p:bg>
    <p:spTree>
      <p:nvGrpSpPr>
        <p:cNvPr id="1" name="Shape 176"/>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ooter Only Grey">
  <p:cSld name="8_Custom Layout_2">
    <p:bg>
      <p:bgPr>
        <a:solidFill>
          <a:srgbClr val="F4F5F6"/>
        </a:solidFill>
        <a:effectLst/>
      </p:bgPr>
    </p:bg>
    <p:spTree>
      <p:nvGrpSpPr>
        <p:cNvPr id="1" name="Shape 177"/>
        <p:cNvGrpSpPr/>
        <p:nvPr/>
      </p:nvGrpSpPr>
      <p:grpSpPr>
        <a:xfrm>
          <a:off x="0" y="0"/>
          <a:ext cx="0" cy="0"/>
          <a:chOff x="0" y="0"/>
          <a:chExt cx="0" cy="0"/>
        </a:xfrm>
      </p:grpSpPr>
      <p:grpSp>
        <p:nvGrpSpPr>
          <p:cNvPr id="178" name="Google Shape;178;p33"/>
          <p:cNvGrpSpPr/>
          <p:nvPr/>
        </p:nvGrpSpPr>
        <p:grpSpPr>
          <a:xfrm>
            <a:off x="311700" y="4669310"/>
            <a:ext cx="3301850" cy="186600"/>
            <a:chOff x="282700" y="4669310"/>
            <a:chExt cx="3301850" cy="186600"/>
          </a:xfrm>
        </p:grpSpPr>
        <p:sp>
          <p:nvSpPr>
            <p:cNvPr id="179" name="Google Shape;179;p33"/>
            <p:cNvSpPr txBox="1"/>
            <p:nvPr/>
          </p:nvSpPr>
          <p:spPr>
            <a:xfrm>
              <a:off x="1538250" y="4672900"/>
              <a:ext cx="20463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rgbClr val="878F98"/>
                  </a:solidFill>
                  <a:latin typeface="Trebuchet MS"/>
                  <a:ea typeface="Trebuchet MS"/>
                  <a:cs typeface="Trebuchet MS"/>
                  <a:sym typeface="Trebuchet MS"/>
                </a:rPr>
                <a:t>Confidential | © 2024, Responsive. All Rights Reserved.</a:t>
              </a:r>
              <a:endParaRPr sz="400">
                <a:solidFill>
                  <a:srgbClr val="FFFFFF"/>
                </a:solidFill>
                <a:latin typeface="Trebuchet MS"/>
                <a:ea typeface="Trebuchet MS"/>
                <a:cs typeface="Trebuchet MS"/>
                <a:sym typeface="Trebuchet MS"/>
              </a:endParaRPr>
            </a:p>
          </p:txBody>
        </p:sp>
        <p:cxnSp>
          <p:nvCxnSpPr>
            <p:cNvPr id="180" name="Google Shape;180;p33"/>
            <p:cNvCxnSpPr/>
            <p:nvPr/>
          </p:nvCxnSpPr>
          <p:spPr>
            <a:xfrm>
              <a:off x="1474950" y="4672909"/>
              <a:ext cx="0" cy="183000"/>
            </a:xfrm>
            <a:prstGeom prst="straightConnector1">
              <a:avLst/>
            </a:prstGeom>
            <a:noFill/>
            <a:ln w="9525" cap="flat" cmpd="sng">
              <a:solidFill>
                <a:srgbClr val="878F98"/>
              </a:solidFill>
              <a:prstDash val="solid"/>
              <a:round/>
              <a:headEnd type="none" w="med" len="med"/>
              <a:tailEnd type="none" w="med" len="med"/>
            </a:ln>
          </p:spPr>
        </p:cxnSp>
        <p:pic>
          <p:nvPicPr>
            <p:cNvPr id="181" name="Google Shape;181;p33"/>
            <p:cNvPicPr preferRelativeResize="0"/>
            <p:nvPr/>
          </p:nvPicPr>
          <p:blipFill rotWithShape="1">
            <a:blip r:embed="rId2">
              <a:alphaModFix/>
            </a:blip>
            <a:srcRect/>
            <a:stretch/>
          </p:blipFill>
          <p:spPr>
            <a:xfrm>
              <a:off x="282700" y="4669310"/>
              <a:ext cx="1123973" cy="186600"/>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Footer Only Dark BG">
  <p:cSld name="8_Custom Layout_2_1">
    <p:bg>
      <p:bgPr>
        <a:solidFill>
          <a:schemeClr val="dk1"/>
        </a:solidFill>
        <a:effectLst/>
      </p:bgPr>
    </p:bg>
    <p:spTree>
      <p:nvGrpSpPr>
        <p:cNvPr id="1" name="Shape 182"/>
        <p:cNvGrpSpPr/>
        <p:nvPr/>
      </p:nvGrpSpPr>
      <p:grpSpPr>
        <a:xfrm>
          <a:off x="0" y="0"/>
          <a:ext cx="0" cy="0"/>
          <a:chOff x="0" y="0"/>
          <a:chExt cx="0" cy="0"/>
        </a:xfrm>
      </p:grpSpPr>
      <p:grpSp>
        <p:nvGrpSpPr>
          <p:cNvPr id="183" name="Google Shape;183;p34"/>
          <p:cNvGrpSpPr/>
          <p:nvPr/>
        </p:nvGrpSpPr>
        <p:grpSpPr>
          <a:xfrm>
            <a:off x="311700" y="4669310"/>
            <a:ext cx="3344750" cy="186600"/>
            <a:chOff x="311700" y="4669310"/>
            <a:chExt cx="3344750" cy="186600"/>
          </a:xfrm>
        </p:grpSpPr>
        <p:sp>
          <p:nvSpPr>
            <p:cNvPr id="184" name="Google Shape;184;p34"/>
            <p:cNvSpPr txBox="1"/>
            <p:nvPr/>
          </p:nvSpPr>
          <p:spPr>
            <a:xfrm>
              <a:off x="1567250" y="4672900"/>
              <a:ext cx="20892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chemeClr val="dk2"/>
                  </a:solidFill>
                  <a:latin typeface="Trebuchet MS"/>
                  <a:ea typeface="Trebuchet MS"/>
                  <a:cs typeface="Trebuchet MS"/>
                  <a:sym typeface="Trebuchet MS"/>
                </a:rPr>
                <a:t>Confidential | © 2024, Responsive. All Rights Reserved.</a:t>
              </a:r>
              <a:endParaRPr sz="400">
                <a:solidFill>
                  <a:schemeClr val="dk2"/>
                </a:solidFill>
                <a:latin typeface="Trebuchet MS"/>
                <a:ea typeface="Trebuchet MS"/>
                <a:cs typeface="Trebuchet MS"/>
                <a:sym typeface="Trebuchet MS"/>
              </a:endParaRPr>
            </a:p>
          </p:txBody>
        </p:sp>
        <p:cxnSp>
          <p:nvCxnSpPr>
            <p:cNvPr id="185" name="Google Shape;185;p34"/>
            <p:cNvCxnSpPr/>
            <p:nvPr/>
          </p:nvCxnSpPr>
          <p:spPr>
            <a:xfrm>
              <a:off x="1503950" y="4672909"/>
              <a:ext cx="0" cy="183000"/>
            </a:xfrm>
            <a:prstGeom prst="straightConnector1">
              <a:avLst/>
            </a:prstGeom>
            <a:noFill/>
            <a:ln w="9525" cap="flat" cmpd="sng">
              <a:solidFill>
                <a:schemeClr val="dk2"/>
              </a:solidFill>
              <a:prstDash val="solid"/>
              <a:round/>
              <a:headEnd type="none" w="med" len="med"/>
              <a:tailEnd type="none" w="med" len="med"/>
            </a:ln>
          </p:spPr>
        </p:cxnSp>
        <p:pic>
          <p:nvPicPr>
            <p:cNvPr id="186" name="Google Shape;186;p34"/>
            <p:cNvPicPr preferRelativeResize="0"/>
            <p:nvPr/>
          </p:nvPicPr>
          <p:blipFill rotWithShape="1">
            <a:blip r:embed="rId2">
              <a:alphaModFix/>
            </a:blip>
            <a:srcRect/>
            <a:stretch/>
          </p:blipFill>
          <p:spPr>
            <a:xfrm>
              <a:off x="311700" y="4669310"/>
              <a:ext cx="1123973" cy="18660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1-Title Purple Foil">
  <p:cSld name="TITLE_2_2">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5"/>
          <p:cNvSpPr txBox="1">
            <a:spLocks noGrp="1"/>
          </p:cNvSpPr>
          <p:nvPr>
            <p:ph type="ctrTitle"/>
          </p:nvPr>
        </p:nvSpPr>
        <p:spPr>
          <a:xfrm>
            <a:off x="554125" y="1283500"/>
            <a:ext cx="5160900" cy="1440300"/>
          </a:xfrm>
          <a:prstGeom prst="rect">
            <a:avLst/>
          </a:prstGeom>
        </p:spPr>
        <p:txBody>
          <a:bodyPr spcFirstLastPara="1" wrap="square" lIns="0" tIns="0" rIns="0" bIns="91425" anchor="b" anchorCtr="0">
            <a:noAutofit/>
          </a:bodyPr>
          <a:lstStyle>
            <a:lvl1pPr lvl="0"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9" name="Google Shape;29;p5"/>
          <p:cNvSpPr txBox="1">
            <a:spLocks noGrp="1"/>
          </p:cNvSpPr>
          <p:nvPr>
            <p:ph type="subTitle" idx="1"/>
          </p:nvPr>
        </p:nvSpPr>
        <p:spPr>
          <a:xfrm>
            <a:off x="554100" y="2723700"/>
            <a:ext cx="5160900" cy="7926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30" name="Google Shape;30;p5"/>
          <p:cNvSpPr txBox="1"/>
          <p:nvPr/>
        </p:nvSpPr>
        <p:spPr>
          <a:xfrm>
            <a:off x="311700" y="4748700"/>
            <a:ext cx="24399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chemeClr val="lt1"/>
                </a:solidFill>
                <a:latin typeface="Trebuchet MS"/>
                <a:ea typeface="Trebuchet MS"/>
                <a:cs typeface="Trebuchet MS"/>
                <a:sym typeface="Trebuchet MS"/>
              </a:rPr>
              <a:t>Confidential | © 2024, Responsive. All Rights Reserved.</a:t>
            </a:r>
            <a:endParaRPr sz="400">
              <a:solidFill>
                <a:schemeClr val="lt1"/>
              </a:solidFill>
              <a:latin typeface="Trebuchet MS"/>
              <a:ea typeface="Trebuchet MS"/>
              <a:cs typeface="Trebuchet MS"/>
              <a:sym typeface="Trebuchet MS"/>
            </a:endParaRPr>
          </a:p>
        </p:txBody>
      </p:sp>
      <p:pic>
        <p:nvPicPr>
          <p:cNvPr id="31" name="Google Shape;31;p5"/>
          <p:cNvPicPr preferRelativeResize="0"/>
          <p:nvPr/>
        </p:nvPicPr>
        <p:blipFill>
          <a:blip r:embed="rId3">
            <a:alphaModFix/>
          </a:blip>
          <a:stretch>
            <a:fillRect/>
          </a:stretch>
        </p:blipFill>
        <p:spPr>
          <a:xfrm>
            <a:off x="5582300" y="4598738"/>
            <a:ext cx="3319798" cy="3306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1-Title Blue Green Foil">
  <p:cSld name="TITLE_2_2_1">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txBox="1">
            <a:spLocks noGrp="1"/>
          </p:cNvSpPr>
          <p:nvPr>
            <p:ph type="ctrTitle"/>
          </p:nvPr>
        </p:nvSpPr>
        <p:spPr>
          <a:xfrm>
            <a:off x="554125" y="1283500"/>
            <a:ext cx="5160900" cy="1440300"/>
          </a:xfrm>
          <a:prstGeom prst="rect">
            <a:avLst/>
          </a:prstGeom>
        </p:spPr>
        <p:txBody>
          <a:bodyPr spcFirstLastPara="1" wrap="square" lIns="0" tIns="0" rIns="0" bIns="91425" anchor="b" anchorCtr="0">
            <a:noAutofit/>
          </a:bodyPr>
          <a:lstStyle>
            <a:lvl1pPr lvl="0"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5" name="Google Shape;35;p6"/>
          <p:cNvSpPr txBox="1">
            <a:spLocks noGrp="1"/>
          </p:cNvSpPr>
          <p:nvPr>
            <p:ph type="subTitle" idx="1"/>
          </p:nvPr>
        </p:nvSpPr>
        <p:spPr>
          <a:xfrm>
            <a:off x="554100" y="2723700"/>
            <a:ext cx="5160900" cy="7926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36" name="Google Shape;36;p6"/>
          <p:cNvSpPr txBox="1"/>
          <p:nvPr/>
        </p:nvSpPr>
        <p:spPr>
          <a:xfrm>
            <a:off x="311700" y="4748700"/>
            <a:ext cx="24399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chemeClr val="lt1"/>
                </a:solidFill>
                <a:latin typeface="Trebuchet MS"/>
                <a:ea typeface="Trebuchet MS"/>
                <a:cs typeface="Trebuchet MS"/>
                <a:sym typeface="Trebuchet MS"/>
              </a:rPr>
              <a:t>Confidential | © 2024, Responsive. All Rights Reserved.</a:t>
            </a:r>
            <a:endParaRPr sz="400">
              <a:solidFill>
                <a:schemeClr val="lt1"/>
              </a:solidFill>
              <a:latin typeface="Trebuchet MS"/>
              <a:ea typeface="Trebuchet MS"/>
              <a:cs typeface="Trebuchet MS"/>
              <a:sym typeface="Trebuchet MS"/>
            </a:endParaRPr>
          </a:p>
        </p:txBody>
      </p:sp>
      <p:pic>
        <p:nvPicPr>
          <p:cNvPr id="37" name="Google Shape;37;p6"/>
          <p:cNvPicPr preferRelativeResize="0"/>
          <p:nvPr/>
        </p:nvPicPr>
        <p:blipFill>
          <a:blip r:embed="rId3">
            <a:alphaModFix/>
          </a:blip>
          <a:stretch>
            <a:fillRect/>
          </a:stretch>
        </p:blipFill>
        <p:spPr>
          <a:xfrm>
            <a:off x="5582300" y="4598738"/>
            <a:ext cx="3319798" cy="3306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Title Purple Magenta">
  <p:cSld name="TITLE_2_1">
    <p:bg>
      <p:bgPr>
        <a:gradFill>
          <a:gsLst>
            <a:gs pos="0">
              <a:srgbClr val="5237CA"/>
            </a:gs>
            <a:gs pos="100000">
              <a:srgbClr val="D43476"/>
            </a:gs>
          </a:gsLst>
          <a:lin ang="2698631" scaled="0"/>
        </a:gradFill>
        <a:effectLst/>
      </p:bgPr>
    </p:bg>
    <p:spTree>
      <p:nvGrpSpPr>
        <p:cNvPr id="1" name="Shape 38"/>
        <p:cNvGrpSpPr/>
        <p:nvPr/>
      </p:nvGrpSpPr>
      <p:grpSpPr>
        <a:xfrm>
          <a:off x="0" y="0"/>
          <a:ext cx="0" cy="0"/>
          <a:chOff x="0" y="0"/>
          <a:chExt cx="0" cy="0"/>
        </a:xfrm>
      </p:grpSpPr>
      <p:sp>
        <p:nvSpPr>
          <p:cNvPr id="39" name="Google Shape;39;p7"/>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7"/>
          <p:cNvSpPr txBox="1">
            <a:spLocks noGrp="1"/>
          </p:cNvSpPr>
          <p:nvPr>
            <p:ph type="ctrTitle"/>
          </p:nvPr>
        </p:nvSpPr>
        <p:spPr>
          <a:xfrm>
            <a:off x="554125" y="1283500"/>
            <a:ext cx="5160900" cy="1440300"/>
          </a:xfrm>
          <a:prstGeom prst="rect">
            <a:avLst/>
          </a:prstGeom>
        </p:spPr>
        <p:txBody>
          <a:bodyPr spcFirstLastPara="1" wrap="square" lIns="0" tIns="0" rIns="0" bIns="91425" anchor="b" anchorCtr="0">
            <a:noAutofit/>
          </a:bodyPr>
          <a:lstStyle>
            <a:lvl1pPr lvl="0"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1" name="Google Shape;41;p7"/>
          <p:cNvSpPr txBox="1">
            <a:spLocks noGrp="1"/>
          </p:cNvSpPr>
          <p:nvPr>
            <p:ph type="subTitle" idx="1"/>
          </p:nvPr>
        </p:nvSpPr>
        <p:spPr>
          <a:xfrm>
            <a:off x="554100" y="2723700"/>
            <a:ext cx="5160900" cy="7926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42" name="Google Shape;42;p7"/>
          <p:cNvSpPr txBox="1"/>
          <p:nvPr/>
        </p:nvSpPr>
        <p:spPr>
          <a:xfrm>
            <a:off x="311700" y="4748700"/>
            <a:ext cx="24399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chemeClr val="lt1"/>
                </a:solidFill>
                <a:latin typeface="Trebuchet MS"/>
                <a:ea typeface="Trebuchet MS"/>
                <a:cs typeface="Trebuchet MS"/>
                <a:sym typeface="Trebuchet MS"/>
              </a:rPr>
              <a:t>Confidential | © 2024, Responsive. All Rights Reserved.</a:t>
            </a:r>
            <a:endParaRPr sz="400">
              <a:solidFill>
                <a:schemeClr val="lt1"/>
              </a:solidFill>
              <a:latin typeface="Trebuchet MS"/>
              <a:ea typeface="Trebuchet MS"/>
              <a:cs typeface="Trebuchet MS"/>
              <a:sym typeface="Trebuchet MS"/>
            </a:endParaRPr>
          </a:p>
        </p:txBody>
      </p:sp>
      <p:pic>
        <p:nvPicPr>
          <p:cNvPr id="43" name="Google Shape;43;p7"/>
          <p:cNvPicPr preferRelativeResize="0"/>
          <p:nvPr/>
        </p:nvPicPr>
        <p:blipFill>
          <a:blip r:embed="rId2">
            <a:alphaModFix/>
          </a:blip>
          <a:stretch>
            <a:fillRect/>
          </a:stretch>
        </p:blipFill>
        <p:spPr>
          <a:xfrm>
            <a:off x="5582300" y="4598738"/>
            <a:ext cx="3319798" cy="3306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Title Deep Blue Magenta">
  <p:cSld name="TITLE_1">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8"/>
          <p:cNvSpPr txBox="1">
            <a:spLocks noGrp="1"/>
          </p:cNvSpPr>
          <p:nvPr>
            <p:ph type="ctrTitle"/>
          </p:nvPr>
        </p:nvSpPr>
        <p:spPr>
          <a:xfrm>
            <a:off x="554125" y="1283500"/>
            <a:ext cx="5160900" cy="1440300"/>
          </a:xfrm>
          <a:prstGeom prst="rect">
            <a:avLst/>
          </a:prstGeom>
        </p:spPr>
        <p:txBody>
          <a:bodyPr spcFirstLastPara="1" wrap="square" lIns="0" tIns="0" rIns="0" bIns="91425" anchor="b" anchorCtr="0">
            <a:noAutofit/>
          </a:bodyPr>
          <a:lstStyle>
            <a:lvl1pPr lvl="0"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7" name="Google Shape;47;p8"/>
          <p:cNvSpPr txBox="1">
            <a:spLocks noGrp="1"/>
          </p:cNvSpPr>
          <p:nvPr>
            <p:ph type="subTitle" idx="1"/>
          </p:nvPr>
        </p:nvSpPr>
        <p:spPr>
          <a:xfrm>
            <a:off x="554100" y="2723700"/>
            <a:ext cx="5160900" cy="7926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48" name="Google Shape;48;p8"/>
          <p:cNvSpPr txBox="1"/>
          <p:nvPr/>
        </p:nvSpPr>
        <p:spPr>
          <a:xfrm>
            <a:off x="311700" y="4748700"/>
            <a:ext cx="24399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chemeClr val="lt1"/>
                </a:solidFill>
                <a:latin typeface="Trebuchet MS"/>
                <a:ea typeface="Trebuchet MS"/>
                <a:cs typeface="Trebuchet MS"/>
                <a:sym typeface="Trebuchet MS"/>
              </a:rPr>
              <a:t>Confidential | © 2024, Responsive. All Rights Reserved.</a:t>
            </a:r>
            <a:endParaRPr sz="400">
              <a:solidFill>
                <a:schemeClr val="lt1"/>
              </a:solidFill>
              <a:latin typeface="Trebuchet MS"/>
              <a:ea typeface="Trebuchet MS"/>
              <a:cs typeface="Trebuchet MS"/>
              <a:sym typeface="Trebuchet MS"/>
            </a:endParaRPr>
          </a:p>
        </p:txBody>
      </p:sp>
      <p:pic>
        <p:nvPicPr>
          <p:cNvPr id="49" name="Google Shape;49;p8"/>
          <p:cNvPicPr preferRelativeResize="0"/>
          <p:nvPr/>
        </p:nvPicPr>
        <p:blipFill>
          <a:blip r:embed="rId3">
            <a:alphaModFix/>
          </a:blip>
          <a:stretch>
            <a:fillRect/>
          </a:stretch>
        </p:blipFill>
        <p:spPr>
          <a:xfrm>
            <a:off x="5582300" y="4598738"/>
            <a:ext cx="3319798" cy="3306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Title Deep Blue App Blue">
  <p:cSld name="TITLE_1_1">
    <p:bg>
      <p:bgPr>
        <a:gradFill>
          <a:gsLst>
            <a:gs pos="0">
              <a:srgbClr val="00283B"/>
            </a:gs>
            <a:gs pos="64000">
              <a:srgbClr val="025589"/>
            </a:gs>
            <a:gs pos="100000">
              <a:srgbClr val="0482D7"/>
            </a:gs>
          </a:gsLst>
          <a:lin ang="2698631" scaled="0"/>
        </a:gra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9"/>
          <p:cNvSpPr txBox="1">
            <a:spLocks noGrp="1"/>
          </p:cNvSpPr>
          <p:nvPr>
            <p:ph type="ctrTitle"/>
          </p:nvPr>
        </p:nvSpPr>
        <p:spPr>
          <a:xfrm>
            <a:off x="554125" y="1283500"/>
            <a:ext cx="5160900" cy="1440300"/>
          </a:xfrm>
          <a:prstGeom prst="rect">
            <a:avLst/>
          </a:prstGeom>
        </p:spPr>
        <p:txBody>
          <a:bodyPr spcFirstLastPara="1" wrap="square" lIns="0" tIns="0" rIns="0" bIns="91425" anchor="b" anchorCtr="0">
            <a:noAutofit/>
          </a:bodyPr>
          <a:lstStyle>
            <a:lvl1pPr lvl="0"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3" name="Google Shape;53;p9"/>
          <p:cNvSpPr txBox="1">
            <a:spLocks noGrp="1"/>
          </p:cNvSpPr>
          <p:nvPr>
            <p:ph type="subTitle" idx="1"/>
          </p:nvPr>
        </p:nvSpPr>
        <p:spPr>
          <a:xfrm>
            <a:off x="554100" y="2723700"/>
            <a:ext cx="5160900" cy="7926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54" name="Google Shape;54;p9"/>
          <p:cNvSpPr txBox="1"/>
          <p:nvPr/>
        </p:nvSpPr>
        <p:spPr>
          <a:xfrm>
            <a:off x="311700" y="4748700"/>
            <a:ext cx="24399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chemeClr val="lt1"/>
                </a:solidFill>
                <a:latin typeface="Trebuchet MS"/>
                <a:ea typeface="Trebuchet MS"/>
                <a:cs typeface="Trebuchet MS"/>
                <a:sym typeface="Trebuchet MS"/>
              </a:rPr>
              <a:t>Confidential | © 2024, Responsive. All Rights Reserved.</a:t>
            </a:r>
            <a:endParaRPr sz="400">
              <a:solidFill>
                <a:schemeClr val="lt1"/>
              </a:solidFill>
              <a:latin typeface="Trebuchet MS"/>
              <a:ea typeface="Trebuchet MS"/>
              <a:cs typeface="Trebuchet MS"/>
              <a:sym typeface="Trebuchet MS"/>
            </a:endParaRPr>
          </a:p>
        </p:txBody>
      </p:sp>
      <p:pic>
        <p:nvPicPr>
          <p:cNvPr id="55" name="Google Shape;55;p9"/>
          <p:cNvPicPr preferRelativeResize="0"/>
          <p:nvPr/>
        </p:nvPicPr>
        <p:blipFill>
          <a:blip r:embed="rId2">
            <a:alphaModFix/>
          </a:blip>
          <a:stretch>
            <a:fillRect/>
          </a:stretch>
        </p:blipFill>
        <p:spPr>
          <a:xfrm>
            <a:off x="5582300" y="4598738"/>
            <a:ext cx="3319798" cy="3306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Title Purple App Blue">
  <p:cSld name="TITLE_1_1_1">
    <p:bg>
      <p:bgPr>
        <a:gradFill>
          <a:gsLst>
            <a:gs pos="0">
              <a:schemeClr val="accent5"/>
            </a:gs>
            <a:gs pos="100000">
              <a:schemeClr val="accent6"/>
            </a:gs>
          </a:gsLst>
          <a:lin ang="2698631" scaled="0"/>
        </a:grad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sldNum" idx="12"/>
          </p:nvPr>
        </p:nvSpPr>
        <p:spPr>
          <a:xfrm>
            <a:off x="8472458" y="4672584"/>
            <a:ext cx="548700" cy="183000"/>
          </a:xfrm>
          <a:prstGeom prst="rect">
            <a:avLst/>
          </a:prstGeom>
        </p:spPr>
        <p:txBody>
          <a:bodyPr spcFirstLastPara="1" wrap="square" lIns="91425" tIns="0" rIns="1828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0"/>
          <p:cNvSpPr txBox="1">
            <a:spLocks noGrp="1"/>
          </p:cNvSpPr>
          <p:nvPr>
            <p:ph type="ctrTitle"/>
          </p:nvPr>
        </p:nvSpPr>
        <p:spPr>
          <a:xfrm>
            <a:off x="554125" y="1283500"/>
            <a:ext cx="5160900" cy="1440300"/>
          </a:xfrm>
          <a:prstGeom prst="rect">
            <a:avLst/>
          </a:prstGeom>
        </p:spPr>
        <p:txBody>
          <a:bodyPr spcFirstLastPara="1" wrap="square" lIns="0" tIns="0" rIns="0" bIns="91425" anchor="b" anchorCtr="0">
            <a:noAutofit/>
          </a:bodyPr>
          <a:lstStyle>
            <a:lvl1pPr lvl="0"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9" name="Google Shape;59;p10"/>
          <p:cNvSpPr txBox="1">
            <a:spLocks noGrp="1"/>
          </p:cNvSpPr>
          <p:nvPr>
            <p:ph type="subTitle" idx="1"/>
          </p:nvPr>
        </p:nvSpPr>
        <p:spPr>
          <a:xfrm>
            <a:off x="554100" y="2723700"/>
            <a:ext cx="5160900" cy="7926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60" name="Google Shape;60;p10"/>
          <p:cNvSpPr txBox="1"/>
          <p:nvPr/>
        </p:nvSpPr>
        <p:spPr>
          <a:xfrm>
            <a:off x="311700" y="4748700"/>
            <a:ext cx="2439900" cy="183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4354"/>
              </a:buClr>
              <a:buSzPts val="900"/>
              <a:buFont typeface="Arial"/>
              <a:buNone/>
            </a:pPr>
            <a:r>
              <a:rPr lang="en" sz="400">
                <a:solidFill>
                  <a:schemeClr val="lt1"/>
                </a:solidFill>
                <a:latin typeface="Trebuchet MS"/>
                <a:ea typeface="Trebuchet MS"/>
                <a:cs typeface="Trebuchet MS"/>
                <a:sym typeface="Trebuchet MS"/>
              </a:rPr>
              <a:t>Confidential | © 2024, Responsive. All Rights Reserved.</a:t>
            </a:r>
            <a:endParaRPr sz="400">
              <a:solidFill>
                <a:schemeClr val="lt1"/>
              </a:solidFill>
              <a:latin typeface="Trebuchet MS"/>
              <a:ea typeface="Trebuchet MS"/>
              <a:cs typeface="Trebuchet MS"/>
              <a:sym typeface="Trebuchet MS"/>
            </a:endParaRPr>
          </a:p>
        </p:txBody>
      </p:sp>
      <p:pic>
        <p:nvPicPr>
          <p:cNvPr id="61" name="Google Shape;61;p10"/>
          <p:cNvPicPr preferRelativeResize="0"/>
          <p:nvPr/>
        </p:nvPicPr>
        <p:blipFill>
          <a:blip r:embed="rId2">
            <a:alphaModFix/>
          </a:blip>
          <a:stretch>
            <a:fillRect/>
          </a:stretch>
        </p:blipFill>
        <p:spPr>
          <a:xfrm>
            <a:off x="5582300" y="4598738"/>
            <a:ext cx="3319798" cy="3306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66925" y="411480"/>
            <a:ext cx="8010000" cy="572700"/>
          </a:xfrm>
          <a:prstGeom prst="rect">
            <a:avLst/>
          </a:prstGeom>
          <a:noFill/>
          <a:ln>
            <a:noFill/>
          </a:ln>
        </p:spPr>
        <p:txBody>
          <a:bodyPr spcFirstLastPara="1" wrap="square" lIns="0" tIns="0" rIns="0" bIns="91425" anchor="t" anchorCtr="0">
            <a:noAutofit/>
          </a:bodyPr>
          <a:lstStyle>
            <a:lvl1pPr lvl="0" rtl="0">
              <a:spcBef>
                <a:spcPts val="0"/>
              </a:spcBef>
              <a:spcAft>
                <a:spcPts val="0"/>
              </a:spcAft>
              <a:buClr>
                <a:schemeClr val="dk1"/>
              </a:buClr>
              <a:buSzPts val="2400"/>
              <a:buFont typeface="Trebuchet MS"/>
              <a:buNone/>
              <a:defRPr sz="2400" b="1">
                <a:solidFill>
                  <a:schemeClr val="dk1"/>
                </a:solidFill>
                <a:latin typeface="Trebuchet MS"/>
                <a:ea typeface="Trebuchet MS"/>
                <a:cs typeface="Trebuchet MS"/>
                <a:sym typeface="Trebuchet MS"/>
              </a:defRPr>
            </a:lvl1pPr>
            <a:lvl2pPr lvl="1" rtl="0">
              <a:spcBef>
                <a:spcPts val="0"/>
              </a:spcBef>
              <a:spcAft>
                <a:spcPts val="0"/>
              </a:spcAft>
              <a:buClr>
                <a:schemeClr val="dk1"/>
              </a:buClr>
              <a:buSzPts val="2800"/>
              <a:buFont typeface="Trebuchet MS"/>
              <a:buNone/>
              <a:defRPr sz="2800">
                <a:solidFill>
                  <a:schemeClr val="dk1"/>
                </a:solidFill>
                <a:latin typeface="Trebuchet MS"/>
                <a:ea typeface="Trebuchet MS"/>
                <a:cs typeface="Trebuchet MS"/>
                <a:sym typeface="Trebuchet MS"/>
              </a:defRPr>
            </a:lvl2pPr>
            <a:lvl3pPr lvl="2" rtl="0">
              <a:spcBef>
                <a:spcPts val="0"/>
              </a:spcBef>
              <a:spcAft>
                <a:spcPts val="0"/>
              </a:spcAft>
              <a:buClr>
                <a:schemeClr val="dk1"/>
              </a:buClr>
              <a:buSzPts val="2800"/>
              <a:buFont typeface="Trebuchet MS"/>
              <a:buNone/>
              <a:defRPr sz="2800">
                <a:solidFill>
                  <a:schemeClr val="dk1"/>
                </a:solidFill>
                <a:latin typeface="Trebuchet MS"/>
                <a:ea typeface="Trebuchet MS"/>
                <a:cs typeface="Trebuchet MS"/>
                <a:sym typeface="Trebuchet MS"/>
              </a:defRPr>
            </a:lvl3pPr>
            <a:lvl4pPr lvl="3" rtl="0">
              <a:spcBef>
                <a:spcPts val="0"/>
              </a:spcBef>
              <a:spcAft>
                <a:spcPts val="0"/>
              </a:spcAft>
              <a:buClr>
                <a:schemeClr val="dk1"/>
              </a:buClr>
              <a:buSzPts val="2800"/>
              <a:buFont typeface="Trebuchet MS"/>
              <a:buNone/>
              <a:defRPr sz="2800">
                <a:solidFill>
                  <a:schemeClr val="dk1"/>
                </a:solidFill>
                <a:latin typeface="Trebuchet MS"/>
                <a:ea typeface="Trebuchet MS"/>
                <a:cs typeface="Trebuchet MS"/>
                <a:sym typeface="Trebuchet MS"/>
              </a:defRPr>
            </a:lvl4pPr>
            <a:lvl5pPr lvl="4" rtl="0">
              <a:spcBef>
                <a:spcPts val="0"/>
              </a:spcBef>
              <a:spcAft>
                <a:spcPts val="0"/>
              </a:spcAft>
              <a:buClr>
                <a:schemeClr val="dk1"/>
              </a:buClr>
              <a:buSzPts val="2800"/>
              <a:buFont typeface="Trebuchet MS"/>
              <a:buNone/>
              <a:defRPr sz="2800">
                <a:solidFill>
                  <a:schemeClr val="dk1"/>
                </a:solidFill>
                <a:latin typeface="Trebuchet MS"/>
                <a:ea typeface="Trebuchet MS"/>
                <a:cs typeface="Trebuchet MS"/>
                <a:sym typeface="Trebuchet MS"/>
              </a:defRPr>
            </a:lvl5pPr>
            <a:lvl6pPr lvl="5" rtl="0">
              <a:spcBef>
                <a:spcPts val="0"/>
              </a:spcBef>
              <a:spcAft>
                <a:spcPts val="0"/>
              </a:spcAft>
              <a:buClr>
                <a:schemeClr val="dk1"/>
              </a:buClr>
              <a:buSzPts val="2800"/>
              <a:buFont typeface="Trebuchet MS"/>
              <a:buNone/>
              <a:defRPr sz="2800">
                <a:solidFill>
                  <a:schemeClr val="dk1"/>
                </a:solidFill>
                <a:latin typeface="Trebuchet MS"/>
                <a:ea typeface="Trebuchet MS"/>
                <a:cs typeface="Trebuchet MS"/>
                <a:sym typeface="Trebuchet MS"/>
              </a:defRPr>
            </a:lvl6pPr>
            <a:lvl7pPr lvl="6" rtl="0">
              <a:spcBef>
                <a:spcPts val="0"/>
              </a:spcBef>
              <a:spcAft>
                <a:spcPts val="0"/>
              </a:spcAft>
              <a:buClr>
                <a:schemeClr val="dk1"/>
              </a:buClr>
              <a:buSzPts val="2800"/>
              <a:buFont typeface="Trebuchet MS"/>
              <a:buNone/>
              <a:defRPr sz="2800">
                <a:solidFill>
                  <a:schemeClr val="dk1"/>
                </a:solidFill>
                <a:latin typeface="Trebuchet MS"/>
                <a:ea typeface="Trebuchet MS"/>
                <a:cs typeface="Trebuchet MS"/>
                <a:sym typeface="Trebuchet MS"/>
              </a:defRPr>
            </a:lvl7pPr>
            <a:lvl8pPr lvl="7" rtl="0">
              <a:spcBef>
                <a:spcPts val="0"/>
              </a:spcBef>
              <a:spcAft>
                <a:spcPts val="0"/>
              </a:spcAft>
              <a:buClr>
                <a:schemeClr val="dk1"/>
              </a:buClr>
              <a:buSzPts val="2800"/>
              <a:buFont typeface="Trebuchet MS"/>
              <a:buNone/>
              <a:defRPr sz="2800">
                <a:solidFill>
                  <a:schemeClr val="dk1"/>
                </a:solidFill>
                <a:latin typeface="Trebuchet MS"/>
                <a:ea typeface="Trebuchet MS"/>
                <a:cs typeface="Trebuchet MS"/>
                <a:sym typeface="Trebuchet MS"/>
              </a:defRPr>
            </a:lvl8pPr>
            <a:lvl9pPr lvl="8" rtl="0">
              <a:spcBef>
                <a:spcPts val="0"/>
              </a:spcBef>
              <a:spcAft>
                <a:spcPts val="0"/>
              </a:spcAft>
              <a:buClr>
                <a:schemeClr val="dk1"/>
              </a:buClr>
              <a:buSzPts val="2800"/>
              <a:buFont typeface="Trebuchet MS"/>
              <a:buNone/>
              <a:defRPr sz="2800">
                <a:solidFill>
                  <a:schemeClr val="dk1"/>
                </a:solidFill>
                <a:latin typeface="Trebuchet MS"/>
                <a:ea typeface="Trebuchet MS"/>
                <a:cs typeface="Trebuchet MS"/>
                <a:sym typeface="Trebuchet MS"/>
              </a:defRPr>
            </a:lvl9pPr>
          </a:lstStyle>
          <a:p>
            <a:endParaRPr/>
          </a:p>
        </p:txBody>
      </p:sp>
      <p:sp>
        <p:nvSpPr>
          <p:cNvPr id="7" name="Google Shape;7;p1"/>
          <p:cNvSpPr txBox="1">
            <a:spLocks noGrp="1"/>
          </p:cNvSpPr>
          <p:nvPr>
            <p:ph type="body" idx="1"/>
          </p:nvPr>
        </p:nvSpPr>
        <p:spPr>
          <a:xfrm>
            <a:off x="567000" y="1152475"/>
            <a:ext cx="8010000" cy="3416400"/>
          </a:xfrm>
          <a:prstGeom prst="rect">
            <a:avLst/>
          </a:prstGeom>
          <a:noFill/>
          <a:ln>
            <a:noFill/>
          </a:ln>
        </p:spPr>
        <p:txBody>
          <a:bodyPr spcFirstLastPara="1" wrap="square" lIns="0" tIns="91425" rIns="0" bIns="91425" anchor="t" anchorCtr="0">
            <a:noAutofit/>
          </a:bodyPr>
          <a:lstStyle>
            <a:lvl1pPr marL="457200" lvl="0" indent="-311150" rtl="0">
              <a:lnSpc>
                <a:spcPct val="115000"/>
              </a:lnSpc>
              <a:spcBef>
                <a:spcPts val="0"/>
              </a:spcBef>
              <a:spcAft>
                <a:spcPts val="0"/>
              </a:spcAft>
              <a:buClr>
                <a:schemeClr val="dk1"/>
              </a:buClr>
              <a:buSzPts val="1300"/>
              <a:buFont typeface="Trebuchet MS"/>
              <a:buChar char="●"/>
              <a:defRPr sz="1300">
                <a:solidFill>
                  <a:schemeClr val="dk1"/>
                </a:solidFill>
                <a:latin typeface="Trebuchet MS"/>
                <a:ea typeface="Trebuchet MS"/>
                <a:cs typeface="Trebuchet MS"/>
                <a:sym typeface="Trebuchet MS"/>
              </a:defRPr>
            </a:lvl1pPr>
            <a:lvl2pPr marL="914400" lvl="1" indent="-311150" rtl="0">
              <a:lnSpc>
                <a:spcPct val="115000"/>
              </a:lnSpc>
              <a:spcBef>
                <a:spcPts val="0"/>
              </a:spcBef>
              <a:spcAft>
                <a:spcPts val="0"/>
              </a:spcAft>
              <a:buClr>
                <a:schemeClr val="dk1"/>
              </a:buClr>
              <a:buSzPts val="1300"/>
              <a:buFont typeface="Trebuchet MS"/>
              <a:buChar char="○"/>
              <a:defRPr sz="1300">
                <a:solidFill>
                  <a:schemeClr val="dk1"/>
                </a:solidFill>
                <a:latin typeface="Trebuchet MS"/>
                <a:ea typeface="Trebuchet MS"/>
                <a:cs typeface="Trebuchet MS"/>
                <a:sym typeface="Trebuchet MS"/>
              </a:defRPr>
            </a:lvl2pPr>
            <a:lvl3pPr marL="1371600" lvl="2" indent="-311150" rtl="0">
              <a:lnSpc>
                <a:spcPct val="115000"/>
              </a:lnSpc>
              <a:spcBef>
                <a:spcPts val="0"/>
              </a:spcBef>
              <a:spcAft>
                <a:spcPts val="0"/>
              </a:spcAft>
              <a:buClr>
                <a:schemeClr val="dk1"/>
              </a:buClr>
              <a:buSzPts val="1300"/>
              <a:buFont typeface="Trebuchet MS"/>
              <a:buChar char="■"/>
              <a:defRPr sz="1300">
                <a:solidFill>
                  <a:schemeClr val="dk1"/>
                </a:solidFill>
                <a:latin typeface="Trebuchet MS"/>
                <a:ea typeface="Trebuchet MS"/>
                <a:cs typeface="Trebuchet MS"/>
                <a:sym typeface="Trebuchet MS"/>
              </a:defRPr>
            </a:lvl3pPr>
            <a:lvl4pPr marL="1828800" lvl="3" indent="-311150" rtl="0">
              <a:lnSpc>
                <a:spcPct val="115000"/>
              </a:lnSpc>
              <a:spcBef>
                <a:spcPts val="0"/>
              </a:spcBef>
              <a:spcAft>
                <a:spcPts val="0"/>
              </a:spcAft>
              <a:buClr>
                <a:schemeClr val="dk1"/>
              </a:buClr>
              <a:buSzPts val="1300"/>
              <a:buFont typeface="Trebuchet MS"/>
              <a:buChar char="●"/>
              <a:defRPr sz="1300">
                <a:solidFill>
                  <a:schemeClr val="dk1"/>
                </a:solidFill>
                <a:latin typeface="Trebuchet MS"/>
                <a:ea typeface="Trebuchet MS"/>
                <a:cs typeface="Trebuchet MS"/>
                <a:sym typeface="Trebuchet MS"/>
              </a:defRPr>
            </a:lvl4pPr>
            <a:lvl5pPr marL="2286000" lvl="4" indent="-311150" rtl="0">
              <a:lnSpc>
                <a:spcPct val="115000"/>
              </a:lnSpc>
              <a:spcBef>
                <a:spcPts val="0"/>
              </a:spcBef>
              <a:spcAft>
                <a:spcPts val="0"/>
              </a:spcAft>
              <a:buClr>
                <a:schemeClr val="dk1"/>
              </a:buClr>
              <a:buSzPts val="1300"/>
              <a:buFont typeface="Trebuchet MS"/>
              <a:buChar char="○"/>
              <a:defRPr sz="1300">
                <a:solidFill>
                  <a:schemeClr val="dk1"/>
                </a:solidFill>
                <a:latin typeface="Trebuchet MS"/>
                <a:ea typeface="Trebuchet MS"/>
                <a:cs typeface="Trebuchet MS"/>
                <a:sym typeface="Trebuchet MS"/>
              </a:defRPr>
            </a:lvl5pPr>
            <a:lvl6pPr marL="2743200" lvl="5" indent="-311150" rtl="0">
              <a:lnSpc>
                <a:spcPct val="115000"/>
              </a:lnSpc>
              <a:spcBef>
                <a:spcPts val="0"/>
              </a:spcBef>
              <a:spcAft>
                <a:spcPts val="0"/>
              </a:spcAft>
              <a:buClr>
                <a:schemeClr val="dk1"/>
              </a:buClr>
              <a:buSzPts val="1300"/>
              <a:buFont typeface="Trebuchet MS"/>
              <a:buChar char="■"/>
              <a:defRPr sz="1300">
                <a:solidFill>
                  <a:schemeClr val="dk1"/>
                </a:solidFill>
                <a:latin typeface="Trebuchet MS"/>
                <a:ea typeface="Trebuchet MS"/>
                <a:cs typeface="Trebuchet MS"/>
                <a:sym typeface="Trebuchet MS"/>
              </a:defRPr>
            </a:lvl6pPr>
            <a:lvl7pPr marL="3200400" lvl="6" indent="-311150" rtl="0">
              <a:lnSpc>
                <a:spcPct val="115000"/>
              </a:lnSpc>
              <a:spcBef>
                <a:spcPts val="0"/>
              </a:spcBef>
              <a:spcAft>
                <a:spcPts val="0"/>
              </a:spcAft>
              <a:buClr>
                <a:schemeClr val="dk1"/>
              </a:buClr>
              <a:buSzPts val="1300"/>
              <a:buFont typeface="Trebuchet MS"/>
              <a:buChar char="●"/>
              <a:defRPr sz="1300">
                <a:solidFill>
                  <a:schemeClr val="dk1"/>
                </a:solidFill>
                <a:latin typeface="Trebuchet MS"/>
                <a:ea typeface="Trebuchet MS"/>
                <a:cs typeface="Trebuchet MS"/>
                <a:sym typeface="Trebuchet MS"/>
              </a:defRPr>
            </a:lvl7pPr>
            <a:lvl8pPr marL="3657600" lvl="7" indent="-311150" rtl="0">
              <a:lnSpc>
                <a:spcPct val="115000"/>
              </a:lnSpc>
              <a:spcBef>
                <a:spcPts val="0"/>
              </a:spcBef>
              <a:spcAft>
                <a:spcPts val="0"/>
              </a:spcAft>
              <a:buClr>
                <a:schemeClr val="dk1"/>
              </a:buClr>
              <a:buSzPts val="1300"/>
              <a:buFont typeface="Trebuchet MS"/>
              <a:buChar char="○"/>
              <a:defRPr sz="1300">
                <a:solidFill>
                  <a:schemeClr val="dk1"/>
                </a:solidFill>
                <a:latin typeface="Trebuchet MS"/>
                <a:ea typeface="Trebuchet MS"/>
                <a:cs typeface="Trebuchet MS"/>
                <a:sym typeface="Trebuchet MS"/>
              </a:defRPr>
            </a:lvl8pPr>
            <a:lvl9pPr marL="4114800" lvl="8" indent="-311150" rtl="0">
              <a:lnSpc>
                <a:spcPct val="115000"/>
              </a:lnSpc>
              <a:spcBef>
                <a:spcPts val="0"/>
              </a:spcBef>
              <a:spcAft>
                <a:spcPts val="0"/>
              </a:spcAft>
              <a:buClr>
                <a:schemeClr val="dk1"/>
              </a:buClr>
              <a:buSzPts val="1300"/>
              <a:buFont typeface="Trebuchet MS"/>
              <a:buChar char="■"/>
              <a:defRPr sz="1300">
                <a:solidFill>
                  <a:schemeClr val="dk1"/>
                </a:solidFill>
                <a:latin typeface="Trebuchet MS"/>
                <a:ea typeface="Trebuchet MS"/>
                <a:cs typeface="Trebuchet MS"/>
                <a:sym typeface="Trebuchet MS"/>
              </a:defRPr>
            </a:lvl9pPr>
          </a:lstStyle>
          <a:p>
            <a:endParaRPr/>
          </a:p>
        </p:txBody>
      </p:sp>
      <p:sp>
        <p:nvSpPr>
          <p:cNvPr id="8" name="Google Shape;8;p1"/>
          <p:cNvSpPr txBox="1">
            <a:spLocks noGrp="1"/>
          </p:cNvSpPr>
          <p:nvPr>
            <p:ph type="sldNum" idx="12"/>
          </p:nvPr>
        </p:nvSpPr>
        <p:spPr>
          <a:xfrm>
            <a:off x="8472458" y="4672584"/>
            <a:ext cx="548700" cy="183000"/>
          </a:xfrm>
          <a:prstGeom prst="rect">
            <a:avLst/>
          </a:prstGeom>
          <a:noFill/>
          <a:ln>
            <a:noFill/>
          </a:ln>
        </p:spPr>
        <p:txBody>
          <a:bodyPr spcFirstLastPara="1" wrap="square" lIns="91425" tIns="0" rIns="182875" bIns="0" anchor="ctr" anchorCtr="0">
            <a:noAutofit/>
          </a:bodyPr>
          <a:lstStyle>
            <a:lvl1pPr marL="0" marR="0" lvl="0" indent="0" algn="r" rtl="0">
              <a:lnSpc>
                <a:spcPct val="90000"/>
              </a:lnSpc>
              <a:spcBef>
                <a:spcPts val="0"/>
              </a:spcBef>
              <a:spcAft>
                <a:spcPts val="0"/>
              </a:spcAft>
              <a:buNone/>
              <a:defRPr sz="500">
                <a:solidFill>
                  <a:srgbClr val="878F98"/>
                </a:solidFill>
              </a:defRPr>
            </a:lvl1pPr>
            <a:lvl2pPr marL="0" marR="0" lvl="1" indent="0" algn="r" rtl="0">
              <a:lnSpc>
                <a:spcPct val="90000"/>
              </a:lnSpc>
              <a:spcBef>
                <a:spcPts val="0"/>
              </a:spcBef>
              <a:spcAft>
                <a:spcPts val="0"/>
              </a:spcAft>
              <a:buNone/>
              <a:defRPr sz="500">
                <a:solidFill>
                  <a:srgbClr val="878F98"/>
                </a:solidFill>
              </a:defRPr>
            </a:lvl2pPr>
            <a:lvl3pPr marL="0" marR="0" lvl="2" indent="0" algn="r" rtl="0">
              <a:lnSpc>
                <a:spcPct val="90000"/>
              </a:lnSpc>
              <a:spcBef>
                <a:spcPts val="0"/>
              </a:spcBef>
              <a:spcAft>
                <a:spcPts val="0"/>
              </a:spcAft>
              <a:buNone/>
              <a:defRPr sz="500">
                <a:solidFill>
                  <a:srgbClr val="878F98"/>
                </a:solidFill>
              </a:defRPr>
            </a:lvl3pPr>
            <a:lvl4pPr marL="0" marR="0" lvl="3" indent="0" algn="r" rtl="0">
              <a:lnSpc>
                <a:spcPct val="90000"/>
              </a:lnSpc>
              <a:spcBef>
                <a:spcPts val="0"/>
              </a:spcBef>
              <a:spcAft>
                <a:spcPts val="0"/>
              </a:spcAft>
              <a:buNone/>
              <a:defRPr sz="500">
                <a:solidFill>
                  <a:srgbClr val="878F98"/>
                </a:solidFill>
              </a:defRPr>
            </a:lvl4pPr>
            <a:lvl5pPr marL="0" marR="0" lvl="4" indent="0" algn="r" rtl="0">
              <a:lnSpc>
                <a:spcPct val="90000"/>
              </a:lnSpc>
              <a:spcBef>
                <a:spcPts val="0"/>
              </a:spcBef>
              <a:spcAft>
                <a:spcPts val="0"/>
              </a:spcAft>
              <a:buNone/>
              <a:defRPr sz="500">
                <a:solidFill>
                  <a:srgbClr val="878F98"/>
                </a:solidFill>
              </a:defRPr>
            </a:lvl5pPr>
            <a:lvl6pPr marL="0" marR="0" lvl="5" indent="0" algn="r" rtl="0">
              <a:lnSpc>
                <a:spcPct val="90000"/>
              </a:lnSpc>
              <a:spcBef>
                <a:spcPts val="0"/>
              </a:spcBef>
              <a:spcAft>
                <a:spcPts val="0"/>
              </a:spcAft>
              <a:buNone/>
              <a:defRPr sz="500">
                <a:solidFill>
                  <a:srgbClr val="878F98"/>
                </a:solidFill>
              </a:defRPr>
            </a:lvl6pPr>
            <a:lvl7pPr marL="0" marR="0" lvl="6" indent="0" algn="r" rtl="0">
              <a:lnSpc>
                <a:spcPct val="90000"/>
              </a:lnSpc>
              <a:spcBef>
                <a:spcPts val="0"/>
              </a:spcBef>
              <a:spcAft>
                <a:spcPts val="0"/>
              </a:spcAft>
              <a:buNone/>
              <a:defRPr sz="500">
                <a:solidFill>
                  <a:srgbClr val="878F98"/>
                </a:solidFill>
              </a:defRPr>
            </a:lvl7pPr>
            <a:lvl8pPr marL="0" marR="0" lvl="7" indent="0" algn="r" rtl="0">
              <a:lnSpc>
                <a:spcPct val="90000"/>
              </a:lnSpc>
              <a:spcBef>
                <a:spcPts val="0"/>
              </a:spcBef>
              <a:spcAft>
                <a:spcPts val="0"/>
              </a:spcAft>
              <a:buNone/>
              <a:defRPr sz="500">
                <a:solidFill>
                  <a:srgbClr val="878F98"/>
                </a:solidFill>
              </a:defRPr>
            </a:lvl8pPr>
            <a:lvl9pPr marL="0" marR="0" lvl="8" indent="0" algn="r" rtl="0">
              <a:lnSpc>
                <a:spcPct val="90000"/>
              </a:lnSpc>
              <a:spcBef>
                <a:spcPts val="0"/>
              </a:spcBef>
              <a:spcAft>
                <a:spcPts val="0"/>
              </a:spcAft>
              <a:buNone/>
              <a:defRPr sz="500">
                <a:solidFill>
                  <a:srgbClr val="878F98"/>
                </a:solidFill>
              </a:defRPr>
            </a:lvl9pPr>
          </a:lstStyle>
          <a:p>
            <a:pPr marL="0" lvl="0" indent="0" algn="r" rtl="0">
              <a:spcBef>
                <a:spcPts val="0"/>
              </a:spcBef>
              <a:spcAft>
                <a:spcPts val="0"/>
              </a:spcAft>
              <a:buNone/>
            </a:pPr>
            <a:fld id="{00000000-1234-1234-1234-123412341234}" type="slidenum">
              <a:rPr lang="en"/>
              <a:t>‹#›</a:t>
            </a:fld>
            <a:endParaRPr sz="11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fakeemail@proposalteamemail.com"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rfpio.vanillacommunities.com/" TargetMode="External"/><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help.responsive.io/hc/en-us" TargetMode="External"/><Relationship Id="rId5" Type="http://schemas.openxmlformats.org/officeDocument/2006/relationships/hyperlink" Target="https://eventhub.goldcast.io/?eventHubId=2eeaeb21-142e-4dc1-bfdc-9a10f431e6f1" TargetMode="External"/><Relationship Id="rId4" Type="http://schemas.openxmlformats.org/officeDocument/2006/relationships/hyperlink" Target="https://academy.responsive.io/student/catalo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academy.responsive.io/student/path/1306517-project-custom-fields-and-merge-tags?sid=f0a97bd4-07ef-4347-880b-235f41ec0ed9&amp;sid_i=4"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academy.responsive.io/student/path/1312241-project-management-importing?sid=c4e1df02-d5e3-41d0-abf1-c33063298e04&amp;sid_i=3"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https://academy.responsive.io/student/path/1290577/activity/1723075?sid=7d86d55f-7a4a-4806-a110-bb11b1b8c21b&amp;sid_i=0#/page/637c02526278e00acec69d51"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https://academy.responsive.io/student/path/1107551/activity/1461192?sid=e3e5c4e2-bd2b-4ca3-809d-43991f7da479&amp;sid_i=0#/page/64679ba8753afb0ad58f0c7a"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26.png"/><Relationship Id="rId4" Type="http://schemas.openxmlformats.org/officeDocument/2006/relationships/hyperlink" Target="https://academy.responsive.io/student/path/1107551/activity/1464275#/page/646bac991009d709f18ac94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help.responsive.io/hc/en-us/articles/21207985650579-Marking-Projects-as-Complete"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academy.responsive.io/student/activity/1378038-getting-started-authors?sid=1c6d4585-9c8f-4b56-8c68-245ac9700885&amp;sid_i=0#/page/63efd42af0df2b0e0d29ae76"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hyperlink" Target="https://academy.responsive.io/student/path/1107551/activity/1463428?sid=2a4a2078-91b0-4475-bc53-828558695f9b&amp;sid_i=0#/"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hyperlink" Target="https://help.responsive.io/hc/en-us/articles/21248621061651-How-To-Guide-for-Guest-Users"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hyperlink" Target="https://academy.responsive.io/student/path/1107551/activity/1463427?sid=7c696429-8d15-47d1-8b44-95a47981b315&amp;sid_i=3#/page/6467aa99753afb0ad58f19c2"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hyperlink" Target="https://academy.responsive.io/student/path/1107551/activity/1463428?sid=2a4a2078-91b0-4475-bc53-828558695f9b&amp;sid_i=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academy.responsive.io/student/path/1099632/activity/1446619#/page/624dbdd01864000bd7bea731"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academy.responsive.io/student/path/1264614/activity/1684733#/page/634f1095561228098e40d672"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hyperlink" Target="https://academy.responsive.io/student/path/1264614/activity/1686621?sid=db13e3bd-497e-4827-8ba3-d6f1948e46bf&amp;sid_i=1#/page/6351c9769f4e890730326b0c"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3" Type="http://schemas.openxmlformats.org/officeDocument/2006/relationships/hyperlink" Target="https://academy.responsive.io/student/activity/1274631-content-library-advanced-bulk-options?sid=f689ffc6-5cdb-4c87-a7d9-582d8cbc9b42&amp;sid_i=0#/page/63603036f2118128bd59876e"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hyperlink" Target="https://academy.responsive.io/student/path/1264614/activity/1685883?sid=eb5ad6f6-c351-42af-9c72-b40ef0d0dbf0&amp;sid_i=1#/page/63519b299f4e89073031f64b"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hyperlink" Target="https://help.responsive.io/hc/en-us/articles/21134876704659-Understanding-the-Content-Library-keyword-search" TargetMode="External"/><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hyperlink" Target="https://academy.responsive.io/student/path/1264614/activity/1685883?sid=cfab3696-dcce-41aa-9224-af000e71455b&amp;sid_i=2#/page/63519b299f4e89073031f64b"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hyperlink" Target="https://help.responsive.io/hc/en-us/articles/21183744291347-Start-Guide-Content-Library-saved-searches"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3" Type="http://schemas.openxmlformats.org/officeDocument/2006/relationships/hyperlink" Target="https://help.responsive.io/hc/en-us/articles/21250985467411-Getting-Started-with-Responsive-LookUp" TargetMode="External"/><Relationship Id="rId2" Type="http://schemas.openxmlformats.org/officeDocument/2006/relationships/notesSlide" Target="../notesSlides/notesSlide58.xml"/><Relationship Id="rId1" Type="http://schemas.openxmlformats.org/officeDocument/2006/relationships/slideLayout" Target="../slideLayouts/slideLayout30.xml"/><Relationship Id="rId6" Type="http://schemas.openxmlformats.org/officeDocument/2006/relationships/image" Target="../media/image14.png"/><Relationship Id="rId5" Type="http://schemas.openxmlformats.org/officeDocument/2006/relationships/image" Target="../media/image50.png"/><Relationship Id="rId4" Type="http://schemas.openxmlformats.org/officeDocument/2006/relationships/hyperlink" Target="https://academy.responsive.io/student/activity/1545304-responsive-lookup?sid=751c1150-d099-4e43-a791-7cfad94ec551&amp;sid_i=0#/page/647f598f6b335c1758d89e11"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3.png"/><Relationship Id="rId7" Type="http://schemas.openxmlformats.org/officeDocument/2006/relationships/slide" Target="slide27.xml"/><Relationship Id="rId12" Type="http://schemas.openxmlformats.org/officeDocument/2006/relationships/slide" Target="slide57.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slide" Target="slide16.xml"/><Relationship Id="rId11" Type="http://schemas.openxmlformats.org/officeDocument/2006/relationships/slide" Target="slide53.xml"/><Relationship Id="rId5" Type="http://schemas.openxmlformats.org/officeDocument/2006/relationships/slide" Target="slide12.xml"/><Relationship Id="rId10" Type="http://schemas.openxmlformats.org/officeDocument/2006/relationships/slide" Target="slide51.xml"/><Relationship Id="rId4" Type="http://schemas.openxmlformats.org/officeDocument/2006/relationships/slide" Target="slide7.xml"/><Relationship Id="rId9" Type="http://schemas.openxmlformats.org/officeDocument/2006/relationships/slide" Target="slide4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62A7"/>
            </a:gs>
            <a:gs pos="61000">
              <a:srgbClr val="378874"/>
            </a:gs>
            <a:gs pos="100000">
              <a:schemeClr val="accent2"/>
            </a:gs>
          </a:gsLst>
          <a:lin ang="2698631" scaled="0"/>
        </a:gradFill>
        <a:effectLst/>
      </p:bgPr>
    </p:bg>
    <p:spTree>
      <p:nvGrpSpPr>
        <p:cNvPr id="1" name="Shape 190"/>
        <p:cNvGrpSpPr/>
        <p:nvPr/>
      </p:nvGrpSpPr>
      <p:grpSpPr>
        <a:xfrm>
          <a:off x="0" y="0"/>
          <a:ext cx="0" cy="0"/>
          <a:chOff x="0" y="0"/>
          <a:chExt cx="0" cy="0"/>
        </a:xfrm>
      </p:grpSpPr>
      <p:sp>
        <p:nvSpPr>
          <p:cNvPr id="191" name="Google Shape;191;p35"/>
          <p:cNvSpPr txBox="1"/>
          <p:nvPr/>
        </p:nvSpPr>
        <p:spPr>
          <a:xfrm>
            <a:off x="1539450" y="1863750"/>
            <a:ext cx="60651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b="1">
                <a:solidFill>
                  <a:schemeClr val="lt1"/>
                </a:solidFill>
                <a:latin typeface="Trebuchet MS"/>
                <a:ea typeface="Trebuchet MS"/>
                <a:cs typeface="Trebuchet MS"/>
                <a:sym typeface="Trebuchet MS"/>
              </a:rPr>
              <a:t>End User Training </a:t>
            </a:r>
            <a:endParaRPr sz="4000" b="1">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 sz="4000" b="1">
                <a:solidFill>
                  <a:schemeClr val="lt1"/>
                </a:solidFill>
                <a:latin typeface="Trebuchet MS"/>
                <a:ea typeface="Trebuchet MS"/>
                <a:cs typeface="Trebuchet MS"/>
                <a:sym typeface="Trebuchet MS"/>
              </a:rPr>
              <a:t>Template</a:t>
            </a:r>
            <a:endParaRPr sz="4000" b="1">
              <a:solidFill>
                <a:schemeClr val="lt1"/>
              </a:solidFill>
              <a:latin typeface="Trebuchet MS"/>
              <a:ea typeface="Trebuchet MS"/>
              <a:cs typeface="Trebuchet MS"/>
              <a:sym typeface="Trebuchet MS"/>
            </a:endParaRPr>
          </a:p>
        </p:txBody>
      </p:sp>
      <p:pic>
        <p:nvPicPr>
          <p:cNvPr id="192" name="Google Shape;192;p35"/>
          <p:cNvPicPr preferRelativeResize="0"/>
          <p:nvPr/>
        </p:nvPicPr>
        <p:blipFill>
          <a:blip r:embed="rId3">
            <a:alphaModFix/>
          </a:blip>
          <a:stretch>
            <a:fillRect/>
          </a:stretch>
        </p:blipFill>
        <p:spPr>
          <a:xfrm>
            <a:off x="463927" y="4720226"/>
            <a:ext cx="1926774" cy="191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4"/>
        <p:cNvGrpSpPr/>
        <p:nvPr/>
      </p:nvGrpSpPr>
      <p:grpSpPr>
        <a:xfrm>
          <a:off x="0" y="0"/>
          <a:ext cx="0" cy="0"/>
          <a:chOff x="0" y="0"/>
          <a:chExt cx="0" cy="0"/>
        </a:xfrm>
      </p:grpSpPr>
      <p:sp>
        <p:nvSpPr>
          <p:cNvPr id="325" name="Google Shape;325;p44"/>
          <p:cNvSpPr/>
          <p:nvPr/>
        </p:nvSpPr>
        <p:spPr>
          <a:xfrm>
            <a:off x="3455175" y="565050"/>
            <a:ext cx="5118900" cy="4347000"/>
          </a:xfrm>
          <a:prstGeom prst="roundRect">
            <a:avLst>
              <a:gd name="adj" fmla="val 2743"/>
            </a:avLst>
          </a:prstGeom>
          <a:solidFill>
            <a:srgbClr val="FFFFFF"/>
          </a:solidFill>
          <a:ln w="9525" cap="flat" cmpd="sng">
            <a:solidFill>
              <a:srgbClr val="BFBFBF"/>
            </a:solidFill>
            <a:prstDash val="solid"/>
            <a:round/>
            <a:headEnd type="none" w="sm" len="sm"/>
            <a:tailEnd type="none" w="sm" len="sm"/>
          </a:ln>
          <a:effectLst>
            <a:outerShdw blurRad="257175" dist="95250" dir="2700000" algn="bl" rotWithShape="0">
              <a:srgbClr val="CED4D4">
                <a:alpha val="50000"/>
              </a:srgbClr>
            </a:outerShdw>
          </a:effectLst>
        </p:spPr>
        <p:txBody>
          <a:bodyPr spcFirstLastPara="1" wrap="square" lIns="365750" tIns="365750" rIns="365750" bIns="91425" anchor="t" anchorCtr="0">
            <a:noAutofit/>
          </a:bodyPr>
          <a:lstStyle/>
          <a:p>
            <a:pPr marL="0" lvl="0" indent="0" algn="l" rtl="0">
              <a:lnSpc>
                <a:spcPct val="115000"/>
              </a:lnSpc>
              <a:spcBef>
                <a:spcPts val="0"/>
              </a:spcBef>
              <a:spcAft>
                <a:spcPts val="0"/>
              </a:spcAft>
              <a:buNone/>
            </a:pPr>
            <a:r>
              <a:rPr lang="en" sz="1300" b="1">
                <a:solidFill>
                  <a:srgbClr val="00283B"/>
                </a:solidFill>
                <a:latin typeface="Trebuchet MS"/>
                <a:ea typeface="Trebuchet MS"/>
                <a:cs typeface="Trebuchet MS"/>
                <a:sym typeface="Trebuchet MS"/>
              </a:rPr>
              <a:t>Why are we making this change? </a:t>
            </a:r>
            <a:endParaRPr sz="1300" b="1">
              <a:solidFill>
                <a:srgbClr val="00283B"/>
              </a:solidFill>
              <a:latin typeface="Trebuchet MS"/>
              <a:ea typeface="Trebuchet MS"/>
              <a:cs typeface="Trebuchet MS"/>
              <a:sym typeface="Trebuchet MS"/>
            </a:endParaRPr>
          </a:p>
          <a:p>
            <a:pPr marL="0" lvl="0" indent="0" algn="l" rtl="0">
              <a:lnSpc>
                <a:spcPct val="115000"/>
              </a:lnSpc>
              <a:spcBef>
                <a:spcPts val="1200"/>
              </a:spcBef>
              <a:spcAft>
                <a:spcPts val="0"/>
              </a:spcAft>
              <a:buNone/>
            </a:pPr>
            <a:r>
              <a:rPr lang="en" sz="900" b="1" i="1">
                <a:solidFill>
                  <a:srgbClr val="00283B"/>
                </a:solidFill>
                <a:latin typeface="Trebuchet MS"/>
                <a:ea typeface="Trebuchet MS"/>
                <a:cs typeface="Trebuchet MS"/>
                <a:sym typeface="Trebuchet MS"/>
              </a:rPr>
              <a:t>SAMPLE TEXT: </a:t>
            </a:r>
            <a:r>
              <a:rPr lang="en" sz="900" i="1">
                <a:solidFill>
                  <a:srgbClr val="00283B"/>
                </a:solidFill>
                <a:latin typeface="Trebuchet MS"/>
                <a:ea typeface="Trebuchet MS"/>
                <a:cs typeface="Trebuchet MS"/>
                <a:sym typeface="Trebuchet MS"/>
              </a:rPr>
              <a:t>With Responsive, we will eliminate redundancies within our process. Rather than saving old proposals everywhere and digging them up, we will have an organized repository to access information. We can also set clear communication for anyone who needs to be pulled into the proposal. </a:t>
            </a:r>
            <a:endParaRPr sz="900" i="1">
              <a:solidFill>
                <a:srgbClr val="00283B"/>
              </a:solidFill>
              <a:latin typeface="Trebuchet MS"/>
              <a:ea typeface="Trebuchet MS"/>
              <a:cs typeface="Trebuchet MS"/>
              <a:sym typeface="Trebuchet MS"/>
            </a:endParaRPr>
          </a:p>
          <a:p>
            <a:pPr marL="0" lvl="0" indent="0" algn="l" rtl="0">
              <a:lnSpc>
                <a:spcPct val="115000"/>
              </a:lnSpc>
              <a:spcBef>
                <a:spcPts val="1200"/>
              </a:spcBef>
              <a:spcAft>
                <a:spcPts val="0"/>
              </a:spcAft>
              <a:buNone/>
            </a:pPr>
            <a:r>
              <a:rPr lang="en" sz="1300" b="1">
                <a:solidFill>
                  <a:srgbClr val="00283B"/>
                </a:solidFill>
                <a:latin typeface="Trebuchet MS"/>
                <a:ea typeface="Trebuchet MS"/>
                <a:cs typeface="Trebuchet MS"/>
                <a:sym typeface="Trebuchet MS"/>
              </a:rPr>
              <a:t>What is the timeline for getting this program implemented? </a:t>
            </a:r>
            <a:endParaRPr sz="1300" b="1">
              <a:solidFill>
                <a:srgbClr val="00283B"/>
              </a:solidFill>
              <a:latin typeface="Trebuchet MS"/>
              <a:ea typeface="Trebuchet MS"/>
              <a:cs typeface="Trebuchet MS"/>
              <a:sym typeface="Trebuchet MS"/>
            </a:endParaRPr>
          </a:p>
          <a:p>
            <a:pPr marL="0" lvl="0" indent="0" algn="l" rtl="0">
              <a:lnSpc>
                <a:spcPct val="115000"/>
              </a:lnSpc>
              <a:spcBef>
                <a:spcPts val="1200"/>
              </a:spcBef>
              <a:spcAft>
                <a:spcPts val="0"/>
              </a:spcAft>
              <a:buNone/>
            </a:pPr>
            <a:r>
              <a:rPr lang="en" sz="900" b="1" i="1">
                <a:solidFill>
                  <a:srgbClr val="00283B"/>
                </a:solidFill>
                <a:latin typeface="Trebuchet MS"/>
                <a:ea typeface="Trebuchet MS"/>
                <a:cs typeface="Trebuchet MS"/>
                <a:sym typeface="Trebuchet MS"/>
              </a:rPr>
              <a:t>SAMPLE TEXT: </a:t>
            </a:r>
            <a:r>
              <a:rPr lang="en" sz="900" i="1">
                <a:solidFill>
                  <a:srgbClr val="00283B"/>
                </a:solidFill>
                <a:latin typeface="Trebuchet MS"/>
                <a:ea typeface="Trebuchet MS"/>
                <a:cs typeface="Trebuchet MS"/>
                <a:sym typeface="Trebuchet MS"/>
              </a:rPr>
              <a:t>Our deadline for finalizing end user training is by the end of Q3. We expect to fully launch the process at the start of Q4. </a:t>
            </a:r>
            <a:endParaRPr sz="900" i="1">
              <a:solidFill>
                <a:srgbClr val="00283B"/>
              </a:solidFill>
              <a:latin typeface="Trebuchet MS"/>
              <a:ea typeface="Trebuchet MS"/>
              <a:cs typeface="Trebuchet MS"/>
              <a:sym typeface="Trebuchet MS"/>
            </a:endParaRPr>
          </a:p>
          <a:p>
            <a:pPr marL="0" lvl="0" indent="0" algn="l" rtl="0">
              <a:lnSpc>
                <a:spcPct val="115000"/>
              </a:lnSpc>
              <a:spcBef>
                <a:spcPts val="1200"/>
              </a:spcBef>
              <a:spcAft>
                <a:spcPts val="0"/>
              </a:spcAft>
              <a:buNone/>
            </a:pPr>
            <a:r>
              <a:rPr lang="en" sz="1300" b="1">
                <a:solidFill>
                  <a:srgbClr val="00283B"/>
                </a:solidFill>
                <a:latin typeface="Trebuchet MS"/>
                <a:ea typeface="Trebuchet MS"/>
                <a:cs typeface="Trebuchet MS"/>
                <a:sym typeface="Trebuchet MS"/>
              </a:rPr>
              <a:t>What is specifically changing for me? </a:t>
            </a:r>
            <a:endParaRPr sz="1300" b="1">
              <a:solidFill>
                <a:srgbClr val="00283B"/>
              </a:solidFill>
              <a:latin typeface="Trebuchet MS"/>
              <a:ea typeface="Trebuchet MS"/>
              <a:cs typeface="Trebuchet MS"/>
              <a:sym typeface="Trebuchet MS"/>
            </a:endParaRPr>
          </a:p>
          <a:p>
            <a:pPr marL="0" lvl="0" indent="0" algn="l" rtl="0">
              <a:lnSpc>
                <a:spcPct val="115000"/>
              </a:lnSpc>
              <a:spcBef>
                <a:spcPts val="1200"/>
              </a:spcBef>
              <a:spcAft>
                <a:spcPts val="0"/>
              </a:spcAft>
              <a:buNone/>
            </a:pPr>
            <a:r>
              <a:rPr lang="en" sz="900" b="1" i="1">
                <a:solidFill>
                  <a:srgbClr val="00283B"/>
                </a:solidFill>
                <a:latin typeface="Trebuchet MS"/>
                <a:ea typeface="Trebuchet MS"/>
                <a:cs typeface="Trebuchet MS"/>
                <a:sym typeface="Trebuchet MS"/>
              </a:rPr>
              <a:t>SAMPLE TEXT: </a:t>
            </a:r>
            <a:r>
              <a:rPr lang="en" sz="900" i="1">
                <a:solidFill>
                  <a:srgbClr val="00283B"/>
                </a:solidFill>
                <a:latin typeface="Trebuchet MS"/>
                <a:ea typeface="Trebuchet MS"/>
                <a:cs typeface="Trebuchet MS"/>
                <a:sym typeface="Trebuchet MS"/>
              </a:rPr>
              <a:t>You will now be responsible for reviewing and confirming content accuracy within Responsive every 90 days.  </a:t>
            </a:r>
            <a:endParaRPr sz="900" b="1" i="1">
              <a:solidFill>
                <a:srgbClr val="00283B"/>
              </a:solidFill>
              <a:latin typeface="Trebuchet MS"/>
              <a:ea typeface="Trebuchet MS"/>
              <a:cs typeface="Trebuchet MS"/>
              <a:sym typeface="Trebuchet MS"/>
            </a:endParaRPr>
          </a:p>
          <a:p>
            <a:pPr marL="0" lvl="0" indent="0" algn="l" rtl="0">
              <a:lnSpc>
                <a:spcPct val="115000"/>
              </a:lnSpc>
              <a:spcBef>
                <a:spcPts val="1200"/>
              </a:spcBef>
              <a:spcAft>
                <a:spcPts val="0"/>
              </a:spcAft>
              <a:buNone/>
            </a:pPr>
            <a:r>
              <a:rPr lang="en" sz="1300" b="1">
                <a:solidFill>
                  <a:srgbClr val="00283B"/>
                </a:solidFill>
                <a:latin typeface="Trebuchet MS"/>
                <a:ea typeface="Trebuchet MS"/>
                <a:cs typeface="Trebuchet MS"/>
                <a:sym typeface="Trebuchet MS"/>
              </a:rPr>
              <a:t>Who can I go to with questions? </a:t>
            </a:r>
            <a:endParaRPr sz="1300" b="1">
              <a:solidFill>
                <a:srgbClr val="00283B"/>
              </a:solidFill>
              <a:latin typeface="Trebuchet MS"/>
              <a:ea typeface="Trebuchet MS"/>
              <a:cs typeface="Trebuchet MS"/>
              <a:sym typeface="Trebuchet MS"/>
            </a:endParaRPr>
          </a:p>
          <a:p>
            <a:pPr marL="0" lvl="0" indent="0" algn="l" rtl="0">
              <a:lnSpc>
                <a:spcPct val="115000"/>
              </a:lnSpc>
              <a:spcBef>
                <a:spcPts val="1200"/>
              </a:spcBef>
              <a:spcAft>
                <a:spcPts val="0"/>
              </a:spcAft>
              <a:buNone/>
            </a:pPr>
            <a:r>
              <a:rPr lang="en" sz="900" b="1" i="1">
                <a:solidFill>
                  <a:srgbClr val="00283B"/>
                </a:solidFill>
                <a:latin typeface="Trebuchet MS"/>
                <a:ea typeface="Trebuchet MS"/>
                <a:cs typeface="Trebuchet MS"/>
                <a:sym typeface="Trebuchet MS"/>
              </a:rPr>
              <a:t>SAMPLE TEXT: </a:t>
            </a:r>
            <a:r>
              <a:rPr lang="en" sz="900" i="1">
                <a:solidFill>
                  <a:srgbClr val="00283B"/>
                </a:solidFill>
                <a:latin typeface="Trebuchet MS"/>
                <a:ea typeface="Trebuchet MS"/>
                <a:cs typeface="Trebuchet MS"/>
                <a:sym typeface="Trebuchet MS"/>
              </a:rPr>
              <a:t>If you have any questions, please reach out to the proposal team at </a:t>
            </a:r>
            <a:r>
              <a:rPr lang="en" sz="900" i="1" u="sng">
                <a:solidFill>
                  <a:srgbClr val="00283B"/>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fakeemail@proposalteamemail.com</a:t>
            </a:r>
            <a:r>
              <a:rPr lang="en" sz="900" i="1">
                <a:solidFill>
                  <a:srgbClr val="00283B"/>
                </a:solidFill>
                <a:latin typeface="Trebuchet MS"/>
                <a:ea typeface="Trebuchet MS"/>
                <a:cs typeface="Trebuchet MS"/>
                <a:sym typeface="Trebuchet MS"/>
              </a:rPr>
              <a:t>. </a:t>
            </a:r>
            <a:endParaRPr sz="900" i="1">
              <a:solidFill>
                <a:srgbClr val="00283B"/>
              </a:solidFill>
              <a:latin typeface="Trebuchet MS"/>
              <a:ea typeface="Trebuchet MS"/>
              <a:cs typeface="Trebuchet MS"/>
              <a:sym typeface="Trebuchet MS"/>
            </a:endParaRPr>
          </a:p>
          <a:p>
            <a:pPr marL="457200" lvl="0" indent="0" algn="l" rtl="0">
              <a:lnSpc>
                <a:spcPct val="115000"/>
              </a:lnSpc>
              <a:spcBef>
                <a:spcPts val="1200"/>
              </a:spcBef>
              <a:spcAft>
                <a:spcPts val="1200"/>
              </a:spcAft>
              <a:buNone/>
            </a:pPr>
            <a:endParaRPr>
              <a:solidFill>
                <a:srgbClr val="00283B"/>
              </a:solidFill>
              <a:latin typeface="Trebuchet MS"/>
              <a:ea typeface="Trebuchet MS"/>
              <a:cs typeface="Trebuchet MS"/>
              <a:sym typeface="Trebuchet MS"/>
            </a:endParaRPr>
          </a:p>
        </p:txBody>
      </p:sp>
      <p:sp>
        <p:nvSpPr>
          <p:cNvPr id="326" name="Google Shape;326;p44"/>
          <p:cNvSpPr/>
          <p:nvPr/>
        </p:nvSpPr>
        <p:spPr>
          <a:xfrm>
            <a:off x="427800" y="3580400"/>
            <a:ext cx="3363300" cy="769500"/>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Replace the sample text provided with actual responses.</a:t>
            </a:r>
            <a:endParaRPr>
              <a:latin typeface="Trebuchet MS"/>
              <a:ea typeface="Trebuchet MS"/>
              <a:cs typeface="Trebuchet MS"/>
              <a:sym typeface="Trebuchet MS"/>
            </a:endParaRPr>
          </a:p>
        </p:txBody>
      </p:sp>
      <p:pic>
        <p:nvPicPr>
          <p:cNvPr id="327" name="Google Shape;327;p44"/>
          <p:cNvPicPr preferRelativeResize="0"/>
          <p:nvPr/>
        </p:nvPicPr>
        <p:blipFill>
          <a:blip r:embed="rId4">
            <a:alphaModFix/>
          </a:blip>
          <a:stretch>
            <a:fillRect/>
          </a:stretch>
        </p:blipFill>
        <p:spPr>
          <a:xfrm>
            <a:off x="464225" y="4720224"/>
            <a:ext cx="1926185" cy="191900"/>
          </a:xfrm>
          <a:prstGeom prst="rect">
            <a:avLst/>
          </a:prstGeom>
          <a:noFill/>
          <a:ln>
            <a:noFill/>
          </a:ln>
        </p:spPr>
      </p:pic>
      <p:sp>
        <p:nvSpPr>
          <p:cNvPr id="328" name="Google Shape;328;p44"/>
          <p:cNvSpPr txBox="1"/>
          <p:nvPr/>
        </p:nvSpPr>
        <p:spPr>
          <a:xfrm>
            <a:off x="311700" y="965775"/>
            <a:ext cx="2522400" cy="572700"/>
          </a:xfrm>
          <a:prstGeom prst="rect">
            <a:avLst/>
          </a:prstGeom>
          <a:noFill/>
          <a:ln>
            <a:noFill/>
          </a:ln>
        </p:spPr>
        <p:txBody>
          <a:bodyPr spcFirstLastPara="1" wrap="square" lIns="0" tIns="0" rIns="0" bIns="91425" anchor="b" anchorCtr="0">
            <a:noAutofit/>
          </a:bodyPr>
          <a:lstStyle/>
          <a:p>
            <a:pPr marL="0" lvl="0" indent="0" algn="r" rtl="0">
              <a:spcBef>
                <a:spcPts val="0"/>
              </a:spcBef>
              <a:spcAft>
                <a:spcPts val="0"/>
              </a:spcAft>
              <a:buNone/>
            </a:pPr>
            <a:r>
              <a:rPr lang="en" sz="2400" b="1">
                <a:solidFill>
                  <a:srgbClr val="00283B"/>
                </a:solidFill>
                <a:latin typeface="Trebuchet MS"/>
                <a:ea typeface="Trebuchet MS"/>
                <a:cs typeface="Trebuchet MS"/>
                <a:sym typeface="Trebuchet MS"/>
              </a:rPr>
              <a:t>Important FAQ</a:t>
            </a:r>
            <a:endParaRPr sz="2400" b="1">
              <a:solidFill>
                <a:srgbClr val="00283B"/>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2"/>
        <p:cNvGrpSpPr/>
        <p:nvPr/>
      </p:nvGrpSpPr>
      <p:grpSpPr>
        <a:xfrm>
          <a:off x="0" y="0"/>
          <a:ext cx="0" cy="0"/>
          <a:chOff x="0" y="0"/>
          <a:chExt cx="0" cy="0"/>
        </a:xfrm>
      </p:grpSpPr>
      <p:sp>
        <p:nvSpPr>
          <p:cNvPr id="333" name="Google Shape;333;p45"/>
          <p:cNvSpPr txBox="1">
            <a:spLocks noGrp="1"/>
          </p:cNvSpPr>
          <p:nvPr>
            <p:ph type="title"/>
          </p:nvPr>
        </p:nvSpPr>
        <p:spPr>
          <a:xfrm>
            <a:off x="567038" y="1097918"/>
            <a:ext cx="8010000" cy="572700"/>
          </a:xfrm>
          <a:prstGeom prst="rect">
            <a:avLst/>
          </a:prstGeom>
        </p:spPr>
        <p:txBody>
          <a:bodyPr spcFirstLastPara="1" wrap="square" lIns="0" tIns="0" rIns="0" bIns="91425" anchor="ctr" anchorCtr="0">
            <a:noAutofit/>
          </a:bodyPr>
          <a:lstStyle/>
          <a:p>
            <a:pPr marL="0" lvl="0" indent="0" algn="ctr" rtl="0">
              <a:spcBef>
                <a:spcPts val="0"/>
              </a:spcBef>
              <a:spcAft>
                <a:spcPts val="0"/>
              </a:spcAft>
              <a:buNone/>
            </a:pPr>
            <a:r>
              <a:rPr lang="en" sz="2400">
                <a:solidFill>
                  <a:srgbClr val="00283B"/>
                </a:solidFill>
              </a:rPr>
              <a:t>Additional Responsive Resources</a:t>
            </a:r>
            <a:endParaRPr sz="2400">
              <a:solidFill>
                <a:srgbClr val="00283B"/>
              </a:solidFill>
            </a:endParaRPr>
          </a:p>
          <a:p>
            <a:pPr marL="0" lvl="0" indent="0" algn="ctr" rtl="0">
              <a:spcBef>
                <a:spcPts val="0"/>
              </a:spcBef>
              <a:spcAft>
                <a:spcPts val="0"/>
              </a:spcAft>
              <a:buNone/>
            </a:pPr>
            <a:r>
              <a:rPr lang="en" sz="1000" b="0">
                <a:solidFill>
                  <a:srgbClr val="00283B"/>
                </a:solidFill>
              </a:rPr>
              <a:t>Below you will find some valuable resources designed to guide and support users in mastering the platform effectively.</a:t>
            </a:r>
            <a:endParaRPr sz="1000" b="0">
              <a:solidFill>
                <a:srgbClr val="00283B"/>
              </a:solidFill>
            </a:endParaRPr>
          </a:p>
        </p:txBody>
      </p:sp>
      <p:sp>
        <p:nvSpPr>
          <p:cNvPr id="334" name="Google Shape;334;p45"/>
          <p:cNvSpPr/>
          <p:nvPr/>
        </p:nvSpPr>
        <p:spPr>
          <a:xfrm>
            <a:off x="6763238" y="1813575"/>
            <a:ext cx="1813800" cy="2232000"/>
          </a:xfrm>
          <a:prstGeom prst="roundRect">
            <a:avLst>
              <a:gd name="adj" fmla="val 6395"/>
            </a:avLst>
          </a:prstGeom>
          <a:gradFill>
            <a:gsLst>
              <a:gs pos="0">
                <a:srgbClr val="00283B"/>
              </a:gs>
              <a:gs pos="64000">
                <a:srgbClr val="025589"/>
              </a:gs>
              <a:gs pos="100000">
                <a:srgbClr val="0482D7"/>
              </a:gs>
            </a:gsLst>
            <a:lin ang="2698631" scaled="0"/>
          </a:gradFill>
          <a:ln>
            <a:noFill/>
          </a:ln>
        </p:spPr>
        <p:txBody>
          <a:bodyPr spcFirstLastPara="1" wrap="square" lIns="182875" tIns="548625" rIns="182875" bIns="91425" anchor="t" anchorCtr="0">
            <a:noAutofit/>
          </a:bodyPr>
          <a:lstStyle/>
          <a:p>
            <a:pPr marL="0" lvl="0" indent="0" algn="ctr" rtl="0">
              <a:spcBef>
                <a:spcPts val="0"/>
              </a:spcBef>
              <a:spcAft>
                <a:spcPts val="0"/>
              </a:spcAft>
              <a:buNone/>
            </a:pPr>
            <a:r>
              <a:rPr lang="en" sz="1300" b="1" u="sng">
                <a:solidFill>
                  <a:schemeClr val="lt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Community</a:t>
            </a:r>
            <a:r>
              <a:rPr lang="en" sz="1300" b="1">
                <a:solidFill>
                  <a:schemeClr val="lt1"/>
                </a:solidFill>
                <a:latin typeface="Trebuchet MS"/>
                <a:ea typeface="Trebuchet MS"/>
                <a:cs typeface="Trebuchet MS"/>
                <a:sym typeface="Trebuchet MS"/>
              </a:rPr>
              <a:t> </a:t>
            </a:r>
            <a:endParaRPr sz="1300" b="1">
              <a:solidFill>
                <a:schemeClr val="lt1"/>
              </a:solidFill>
              <a:latin typeface="Trebuchet MS"/>
              <a:ea typeface="Trebuchet MS"/>
              <a:cs typeface="Trebuchet MS"/>
              <a:sym typeface="Trebuchet MS"/>
            </a:endParaRPr>
          </a:p>
          <a:p>
            <a:pPr marL="0" lvl="0" indent="0" algn="ctr" rtl="0">
              <a:spcBef>
                <a:spcPts val="0"/>
              </a:spcBef>
              <a:spcAft>
                <a:spcPts val="0"/>
              </a:spcAft>
              <a:buNone/>
            </a:pPr>
            <a:endParaRPr sz="1100">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 sz="1000">
                <a:solidFill>
                  <a:schemeClr val="lt1"/>
                </a:solidFill>
                <a:latin typeface="Trebuchet MS"/>
                <a:ea typeface="Trebuchet MS"/>
                <a:cs typeface="Trebuchet MS"/>
                <a:sym typeface="Trebuchet MS"/>
              </a:rPr>
              <a:t>A forum where Responsive users can connect, share insights, ask questions, and collaborate on best practices.</a:t>
            </a:r>
            <a:endParaRPr sz="1900" b="1">
              <a:solidFill>
                <a:schemeClr val="lt1"/>
              </a:solidFill>
              <a:latin typeface="Trebuchet MS"/>
              <a:ea typeface="Trebuchet MS"/>
              <a:cs typeface="Trebuchet MS"/>
              <a:sym typeface="Trebuchet MS"/>
            </a:endParaRPr>
          </a:p>
        </p:txBody>
      </p:sp>
      <p:sp>
        <p:nvSpPr>
          <p:cNvPr id="335" name="Google Shape;335;p45"/>
          <p:cNvSpPr/>
          <p:nvPr/>
        </p:nvSpPr>
        <p:spPr>
          <a:xfrm>
            <a:off x="566963" y="1813575"/>
            <a:ext cx="1813800" cy="2232000"/>
          </a:xfrm>
          <a:prstGeom prst="roundRect">
            <a:avLst>
              <a:gd name="adj" fmla="val 6395"/>
            </a:avLst>
          </a:prstGeom>
          <a:gradFill>
            <a:gsLst>
              <a:gs pos="0">
                <a:srgbClr val="5237CA"/>
              </a:gs>
              <a:gs pos="100000">
                <a:srgbClr val="D43476"/>
              </a:gs>
            </a:gsLst>
            <a:lin ang="2698631" scaled="0"/>
          </a:gradFill>
          <a:ln>
            <a:noFill/>
          </a:ln>
        </p:spPr>
        <p:txBody>
          <a:bodyPr spcFirstLastPara="1" wrap="square" lIns="274300" tIns="548625" rIns="274300" bIns="91425" anchor="t" anchorCtr="0">
            <a:noAutofit/>
          </a:bodyPr>
          <a:lstStyle/>
          <a:p>
            <a:pPr marL="0" lvl="0" indent="0" algn="ctr" rtl="0">
              <a:spcBef>
                <a:spcPts val="0"/>
              </a:spcBef>
              <a:spcAft>
                <a:spcPts val="0"/>
              </a:spcAft>
              <a:buNone/>
            </a:pPr>
            <a:r>
              <a:rPr lang="en" sz="1300" b="1" u="sng">
                <a:solidFill>
                  <a:schemeClr val="lt1"/>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Academy</a:t>
            </a:r>
            <a:r>
              <a:rPr lang="en" sz="1300" b="1">
                <a:solidFill>
                  <a:schemeClr val="lt1"/>
                </a:solidFill>
                <a:latin typeface="Trebuchet MS"/>
                <a:ea typeface="Trebuchet MS"/>
                <a:cs typeface="Trebuchet MS"/>
                <a:sym typeface="Trebuchet MS"/>
              </a:rPr>
              <a:t> </a:t>
            </a:r>
            <a:br>
              <a:rPr lang="en" sz="1100">
                <a:solidFill>
                  <a:schemeClr val="lt1"/>
                </a:solidFill>
                <a:latin typeface="Trebuchet MS"/>
                <a:ea typeface="Trebuchet MS"/>
                <a:cs typeface="Trebuchet MS"/>
                <a:sym typeface="Trebuchet MS"/>
              </a:rPr>
            </a:br>
            <a:endParaRPr sz="1100">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 sz="1000">
                <a:solidFill>
                  <a:schemeClr val="lt1"/>
                </a:solidFill>
                <a:latin typeface="Trebuchet MS"/>
                <a:ea typeface="Trebuchet MS"/>
                <a:cs typeface="Trebuchet MS"/>
                <a:sym typeface="Trebuchet MS"/>
              </a:rPr>
              <a:t>Online training platform that equips users with skills and best practices through flexible, on-demand courses.</a:t>
            </a:r>
            <a:endParaRPr sz="1900">
              <a:solidFill>
                <a:schemeClr val="lt1"/>
              </a:solidFill>
              <a:latin typeface="Trebuchet MS"/>
              <a:ea typeface="Trebuchet MS"/>
              <a:cs typeface="Trebuchet MS"/>
              <a:sym typeface="Trebuchet MS"/>
            </a:endParaRPr>
          </a:p>
        </p:txBody>
      </p:sp>
      <p:sp>
        <p:nvSpPr>
          <p:cNvPr id="336" name="Google Shape;336;p45"/>
          <p:cNvSpPr/>
          <p:nvPr/>
        </p:nvSpPr>
        <p:spPr>
          <a:xfrm>
            <a:off x="2632388" y="1813575"/>
            <a:ext cx="1813800" cy="2232000"/>
          </a:xfrm>
          <a:prstGeom prst="roundRect">
            <a:avLst>
              <a:gd name="adj" fmla="val 6395"/>
            </a:avLst>
          </a:prstGeom>
          <a:gradFill>
            <a:gsLst>
              <a:gs pos="0">
                <a:schemeClr val="dk1"/>
              </a:gs>
              <a:gs pos="100000">
                <a:srgbClr val="D23475"/>
              </a:gs>
            </a:gsLst>
            <a:lin ang="2698631" scaled="0"/>
          </a:gradFill>
          <a:ln>
            <a:noFill/>
          </a:ln>
        </p:spPr>
        <p:txBody>
          <a:bodyPr spcFirstLastPara="1" wrap="square" lIns="274300" tIns="548625" rIns="274300" bIns="91425" anchor="t" anchorCtr="0">
            <a:noAutofit/>
          </a:bodyPr>
          <a:lstStyle/>
          <a:p>
            <a:pPr marL="0" marR="0" lvl="0" indent="0" algn="ctr" rtl="0">
              <a:spcBef>
                <a:spcPts val="0"/>
              </a:spcBef>
              <a:spcAft>
                <a:spcPts val="0"/>
              </a:spcAft>
              <a:buNone/>
            </a:pPr>
            <a:r>
              <a:rPr lang="en" sz="1300" b="1" u="sng">
                <a:solidFill>
                  <a:schemeClr val="lt1"/>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Live Training</a:t>
            </a:r>
            <a:r>
              <a:rPr lang="en" sz="1300" b="1">
                <a:solidFill>
                  <a:schemeClr val="lt1"/>
                </a:solidFill>
                <a:latin typeface="Trebuchet MS"/>
                <a:ea typeface="Trebuchet MS"/>
                <a:cs typeface="Trebuchet MS"/>
                <a:sym typeface="Trebuchet MS"/>
              </a:rPr>
              <a:t> </a:t>
            </a:r>
            <a:br>
              <a:rPr lang="en" sz="1300" b="1">
                <a:solidFill>
                  <a:schemeClr val="lt1"/>
                </a:solidFill>
                <a:latin typeface="Trebuchet MS"/>
                <a:ea typeface="Trebuchet MS"/>
                <a:cs typeface="Trebuchet MS"/>
                <a:sym typeface="Trebuchet MS"/>
              </a:rPr>
            </a:br>
            <a:br>
              <a:rPr lang="en" sz="1100">
                <a:solidFill>
                  <a:schemeClr val="lt1"/>
                </a:solidFill>
                <a:latin typeface="Trebuchet MS"/>
                <a:ea typeface="Trebuchet MS"/>
                <a:cs typeface="Trebuchet MS"/>
                <a:sym typeface="Trebuchet MS"/>
              </a:rPr>
            </a:br>
            <a:r>
              <a:rPr lang="en" sz="1000">
                <a:solidFill>
                  <a:schemeClr val="lt1"/>
                </a:solidFill>
                <a:latin typeface="Trebuchet MS"/>
                <a:ea typeface="Trebuchet MS"/>
                <a:cs typeface="Trebuchet MS"/>
                <a:sym typeface="Trebuchet MS"/>
              </a:rPr>
              <a:t>Responsive offers weekly webinars on a variety of popular topics, including series for New Users. </a:t>
            </a:r>
            <a:endParaRPr sz="1900">
              <a:solidFill>
                <a:schemeClr val="lt1"/>
              </a:solidFill>
              <a:latin typeface="Trebuchet MS"/>
              <a:ea typeface="Trebuchet MS"/>
              <a:cs typeface="Trebuchet MS"/>
              <a:sym typeface="Trebuchet MS"/>
            </a:endParaRPr>
          </a:p>
        </p:txBody>
      </p:sp>
      <p:sp>
        <p:nvSpPr>
          <p:cNvPr id="337" name="Google Shape;337;p45"/>
          <p:cNvSpPr/>
          <p:nvPr/>
        </p:nvSpPr>
        <p:spPr>
          <a:xfrm>
            <a:off x="4697813" y="1813575"/>
            <a:ext cx="1813800" cy="2232000"/>
          </a:xfrm>
          <a:prstGeom prst="roundRect">
            <a:avLst>
              <a:gd name="adj" fmla="val 6395"/>
            </a:avLst>
          </a:prstGeom>
          <a:gradFill>
            <a:gsLst>
              <a:gs pos="0">
                <a:schemeClr val="accent5"/>
              </a:gs>
              <a:gs pos="100000">
                <a:schemeClr val="accent6"/>
              </a:gs>
            </a:gsLst>
            <a:lin ang="2698631" scaled="0"/>
          </a:gradFill>
          <a:ln>
            <a:noFill/>
          </a:ln>
        </p:spPr>
        <p:txBody>
          <a:bodyPr spcFirstLastPara="1" wrap="square" lIns="274300" tIns="548625" rIns="274300" bIns="91425" anchor="t" anchorCtr="0">
            <a:noAutofit/>
          </a:bodyPr>
          <a:lstStyle/>
          <a:p>
            <a:pPr marL="0" lvl="0" indent="0" algn="ctr" rtl="0">
              <a:spcBef>
                <a:spcPts val="0"/>
              </a:spcBef>
              <a:spcAft>
                <a:spcPts val="0"/>
              </a:spcAft>
              <a:buNone/>
            </a:pPr>
            <a:r>
              <a:rPr lang="en" sz="1300" b="1" u="sng">
                <a:solidFill>
                  <a:schemeClr val="lt1"/>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Help Center </a:t>
            </a:r>
            <a:br>
              <a:rPr lang="en" sz="1100">
                <a:solidFill>
                  <a:schemeClr val="lt1"/>
                </a:solidFill>
                <a:latin typeface="Trebuchet MS"/>
                <a:ea typeface="Trebuchet MS"/>
                <a:cs typeface="Trebuchet MS"/>
                <a:sym typeface="Trebuchet MS"/>
              </a:rPr>
            </a:br>
            <a:endParaRPr sz="1100">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 sz="1000">
                <a:solidFill>
                  <a:schemeClr val="lt1"/>
                </a:solidFill>
                <a:latin typeface="Trebuchet MS"/>
                <a:ea typeface="Trebuchet MS"/>
                <a:cs typeface="Trebuchet MS"/>
                <a:sym typeface="Trebuchet MS"/>
              </a:rPr>
              <a:t>Access articles, guides, and FAQs for quick troubleshooting and product insights.</a:t>
            </a:r>
            <a:endParaRPr sz="1900">
              <a:solidFill>
                <a:schemeClr val="lt1"/>
              </a:solidFill>
              <a:latin typeface="Trebuchet MS"/>
              <a:ea typeface="Trebuchet MS"/>
              <a:cs typeface="Trebuchet MS"/>
              <a:sym typeface="Trebuchet MS"/>
            </a:endParaRPr>
          </a:p>
        </p:txBody>
      </p:sp>
      <p:pic>
        <p:nvPicPr>
          <p:cNvPr id="338" name="Google Shape;338;p45"/>
          <p:cNvPicPr preferRelativeResize="0"/>
          <p:nvPr/>
        </p:nvPicPr>
        <p:blipFill>
          <a:blip r:embed="rId7">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62A7"/>
            </a:gs>
            <a:gs pos="61000">
              <a:srgbClr val="378874"/>
            </a:gs>
            <a:gs pos="100000">
              <a:srgbClr val="6EAE40"/>
            </a:gs>
          </a:gsLst>
          <a:lin ang="2698631" scaled="0"/>
        </a:gradFill>
        <a:effectLst/>
      </p:bgPr>
    </p:bg>
    <p:spTree>
      <p:nvGrpSpPr>
        <p:cNvPr id="1" name="Shape 342"/>
        <p:cNvGrpSpPr/>
        <p:nvPr/>
      </p:nvGrpSpPr>
      <p:grpSpPr>
        <a:xfrm>
          <a:off x="0" y="0"/>
          <a:ext cx="0" cy="0"/>
          <a:chOff x="0" y="0"/>
          <a:chExt cx="0" cy="0"/>
        </a:xfrm>
      </p:grpSpPr>
      <p:sp>
        <p:nvSpPr>
          <p:cNvPr id="343" name="Google Shape;343;p46"/>
          <p:cNvSpPr txBox="1"/>
          <p:nvPr/>
        </p:nvSpPr>
        <p:spPr>
          <a:xfrm>
            <a:off x="1406375" y="2171550"/>
            <a:ext cx="63312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b="1">
                <a:solidFill>
                  <a:schemeClr val="lt1"/>
                </a:solidFill>
                <a:latin typeface="Trebuchet MS"/>
                <a:ea typeface="Trebuchet MS"/>
                <a:cs typeface="Trebuchet MS"/>
                <a:sym typeface="Trebuchet MS"/>
              </a:rPr>
              <a:t>Setting Up Your Account</a:t>
            </a:r>
            <a:endParaRPr sz="4000" b="1">
              <a:solidFill>
                <a:schemeClr val="lt1"/>
              </a:solidFill>
              <a:latin typeface="Trebuchet MS"/>
              <a:ea typeface="Trebuchet MS"/>
              <a:cs typeface="Trebuchet MS"/>
              <a:sym typeface="Trebuchet MS"/>
            </a:endParaRPr>
          </a:p>
        </p:txBody>
      </p:sp>
      <p:pic>
        <p:nvPicPr>
          <p:cNvPr id="344" name="Google Shape;344;p46"/>
          <p:cNvPicPr preferRelativeResize="0"/>
          <p:nvPr/>
        </p:nvPicPr>
        <p:blipFill>
          <a:blip r:embed="rId3">
            <a:alphaModFix/>
          </a:blip>
          <a:stretch>
            <a:fillRect/>
          </a:stretch>
        </p:blipFill>
        <p:spPr>
          <a:xfrm>
            <a:off x="463927" y="4720226"/>
            <a:ext cx="1926774" cy="191900"/>
          </a:xfrm>
          <a:prstGeom prst="rect">
            <a:avLst/>
          </a:prstGeom>
          <a:noFill/>
          <a:ln>
            <a:noFill/>
          </a:ln>
        </p:spPr>
      </p:pic>
      <p:graphicFrame>
        <p:nvGraphicFramePr>
          <p:cNvPr id="345" name="Google Shape;345;p46"/>
          <p:cNvGraphicFramePr/>
          <p:nvPr/>
        </p:nvGraphicFramePr>
        <p:xfrm>
          <a:off x="387725" y="3201863"/>
          <a:ext cx="3000000" cy="3000000"/>
        </p:xfrm>
        <a:graphic>
          <a:graphicData uri="http://schemas.openxmlformats.org/drawingml/2006/table">
            <a:tbl>
              <a:tblPr>
                <a:noFill/>
                <a:tableStyleId>{BECA9799-13A6-48D5-BFC9-0C35A72C4FC9}</a:tableStyleId>
              </a:tblPr>
              <a:tblGrid>
                <a:gridCol w="3881800">
                  <a:extLst>
                    <a:ext uri="{9D8B030D-6E8A-4147-A177-3AD203B41FA5}">
                      <a16:colId xmlns:a16="http://schemas.microsoft.com/office/drawing/2014/main" val="20000"/>
                    </a:ext>
                  </a:extLst>
                </a:gridCol>
              </a:tblGrid>
              <a:tr h="359825">
                <a:tc>
                  <a:txBody>
                    <a:bodyPr/>
                    <a:lstStyle/>
                    <a:p>
                      <a:pPr marL="0" lvl="0" indent="0" algn="l" rtl="0">
                        <a:spcBef>
                          <a:spcPts val="0"/>
                        </a:spcBef>
                        <a:spcAft>
                          <a:spcPts val="0"/>
                        </a:spcAft>
                        <a:buNone/>
                      </a:pPr>
                      <a:r>
                        <a:rPr lang="en" sz="1100">
                          <a:latin typeface="Trebuchet MS"/>
                          <a:ea typeface="Trebuchet MS"/>
                          <a:cs typeface="Trebuchet MS"/>
                          <a:sym typeface="Trebuchet MS"/>
                        </a:rPr>
                        <a:t>Setting Up Your Account (Slides 9-13)</a:t>
                      </a:r>
                      <a:endParaRPr sz="1100">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76250">
                <a:tc>
                  <a:txBody>
                    <a:bodyPr/>
                    <a:lstStyle/>
                    <a:p>
                      <a:pPr marL="0" lvl="0" indent="0" algn="l" rtl="0">
                        <a:spcBef>
                          <a:spcPts val="0"/>
                        </a:spcBef>
                        <a:spcAft>
                          <a:spcPts val="0"/>
                        </a:spcAft>
                        <a:buNone/>
                      </a:pPr>
                      <a:r>
                        <a:rPr lang="en" sz="1000" b="1">
                          <a:latin typeface="Trebuchet MS"/>
                          <a:ea typeface="Trebuchet MS"/>
                          <a:cs typeface="Trebuchet MS"/>
                          <a:sym typeface="Trebuchet MS"/>
                        </a:rPr>
                        <a:t>Intended Audience:</a:t>
                      </a:r>
                      <a:r>
                        <a:rPr lang="en" sz="1000">
                          <a:latin typeface="Trebuchet MS"/>
                          <a:ea typeface="Trebuchet MS"/>
                          <a:cs typeface="Trebuchet MS"/>
                          <a:sym typeface="Trebuchet MS"/>
                        </a:rPr>
                        <a:t> Any new user being introduced to Responsive. </a:t>
                      </a:r>
                      <a:endParaRPr sz="1000">
                        <a:latin typeface="Trebuchet MS"/>
                        <a:ea typeface="Trebuchet MS"/>
                        <a:cs typeface="Trebuchet MS"/>
                        <a:sym typeface="Trebuchet MS"/>
                      </a:endParaRPr>
                    </a:p>
                    <a:p>
                      <a:pPr marL="0" lvl="0" indent="0" algn="l" rtl="0">
                        <a:spcBef>
                          <a:spcPts val="0"/>
                        </a:spcBef>
                        <a:spcAft>
                          <a:spcPts val="0"/>
                        </a:spcAft>
                        <a:buNone/>
                      </a:pPr>
                      <a:endParaRPr sz="1000">
                        <a:latin typeface="Trebuchet MS"/>
                        <a:ea typeface="Trebuchet MS"/>
                        <a:cs typeface="Trebuchet MS"/>
                        <a:sym typeface="Trebuchet MS"/>
                      </a:endParaRPr>
                    </a:p>
                    <a:p>
                      <a:pPr marL="0" lvl="0" indent="0" algn="l" rtl="0">
                        <a:spcBef>
                          <a:spcPts val="0"/>
                        </a:spcBef>
                        <a:spcAft>
                          <a:spcPts val="0"/>
                        </a:spcAft>
                        <a:buNone/>
                      </a:pPr>
                      <a:r>
                        <a:rPr lang="en" sz="1000" b="1">
                          <a:latin typeface="Trebuchet MS"/>
                          <a:ea typeface="Trebuchet MS"/>
                          <a:cs typeface="Trebuchet MS"/>
                          <a:sym typeface="Trebuchet MS"/>
                        </a:rPr>
                        <a:t>What to do: </a:t>
                      </a:r>
                      <a:r>
                        <a:rPr lang="en" sz="1000">
                          <a:latin typeface="Trebuchet MS"/>
                          <a:ea typeface="Trebuchet MS"/>
                          <a:cs typeface="Trebuchet MS"/>
                          <a:sym typeface="Trebuchet MS"/>
                        </a:rPr>
                        <a:t>Walk through the basics of account set up. Update slides to match your preferred account requirements.</a:t>
                      </a:r>
                      <a:endParaRPr sz="1000">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CED4D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9"/>
        <p:cNvGrpSpPr/>
        <p:nvPr/>
      </p:nvGrpSpPr>
      <p:grpSpPr>
        <a:xfrm>
          <a:off x="0" y="0"/>
          <a:ext cx="0" cy="0"/>
          <a:chOff x="0" y="0"/>
          <a:chExt cx="0" cy="0"/>
        </a:xfrm>
      </p:grpSpPr>
      <p:sp>
        <p:nvSpPr>
          <p:cNvPr id="350" name="Google Shape;350;p47"/>
          <p:cNvSpPr/>
          <p:nvPr/>
        </p:nvSpPr>
        <p:spPr>
          <a:xfrm rot="-5400000" flipH="1">
            <a:off x="5155350" y="264850"/>
            <a:ext cx="3386400" cy="4623600"/>
          </a:xfrm>
          <a:prstGeom prst="round2SameRect">
            <a:avLst>
              <a:gd name="adj1" fmla="val 2830"/>
              <a:gd name="adj2" fmla="val 0"/>
            </a:avLst>
          </a:prstGeom>
          <a:gradFill>
            <a:gsLst>
              <a:gs pos="0">
                <a:srgbClr val="0062A7"/>
              </a:gs>
              <a:gs pos="61000">
                <a:srgbClr val="378874"/>
              </a:gs>
              <a:gs pos="100000">
                <a:srgbClr val="6EAE40"/>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351" name="Google Shape;351;p47"/>
          <p:cNvSpPr txBox="1">
            <a:spLocks noGrp="1"/>
          </p:cNvSpPr>
          <p:nvPr>
            <p:ph type="title"/>
          </p:nvPr>
        </p:nvSpPr>
        <p:spPr>
          <a:xfrm>
            <a:off x="556725" y="303300"/>
            <a:ext cx="3765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a:solidFill>
                  <a:srgbClr val="2E4354"/>
                </a:solidFill>
              </a:rPr>
              <a:t>My Account </a:t>
            </a:r>
            <a:endParaRPr sz="2400">
              <a:solidFill>
                <a:srgbClr val="2E4354"/>
              </a:solidFill>
            </a:endParaRPr>
          </a:p>
          <a:p>
            <a:pPr marL="0" lvl="0" indent="0" algn="l" rtl="0">
              <a:lnSpc>
                <a:spcPct val="115000"/>
              </a:lnSpc>
              <a:spcBef>
                <a:spcPts val="0"/>
              </a:spcBef>
              <a:spcAft>
                <a:spcPts val="1000"/>
              </a:spcAft>
              <a:buNone/>
            </a:pPr>
            <a:r>
              <a:rPr lang="en" sz="1000" b="0">
                <a:solidFill>
                  <a:srgbClr val="2E4354"/>
                </a:solidFill>
              </a:rPr>
              <a:t>The My Account page contains each user’s settings.</a:t>
            </a:r>
            <a:endParaRPr sz="1000">
              <a:solidFill>
                <a:srgbClr val="2E4354"/>
              </a:solidFill>
            </a:endParaRPr>
          </a:p>
        </p:txBody>
      </p:sp>
      <p:sp>
        <p:nvSpPr>
          <p:cNvPr id="352" name="Google Shape;352;p47"/>
          <p:cNvSpPr txBox="1">
            <a:spLocks noGrp="1"/>
          </p:cNvSpPr>
          <p:nvPr>
            <p:ph type="body" idx="4294967295"/>
          </p:nvPr>
        </p:nvSpPr>
        <p:spPr>
          <a:xfrm>
            <a:off x="556725" y="1093800"/>
            <a:ext cx="3765000" cy="2289000"/>
          </a:xfrm>
          <a:prstGeom prst="rect">
            <a:avLst/>
          </a:prstGeom>
        </p:spPr>
        <p:txBody>
          <a:bodyPr spcFirstLastPara="1" wrap="square" lIns="0" tIns="91425" rIns="0" bIns="91425" anchor="t" anchorCtr="0">
            <a:normAutofit/>
          </a:bodyPr>
          <a:lstStyle/>
          <a:p>
            <a:pPr marL="0" lvl="0" indent="0" algn="l" rtl="0">
              <a:spcBef>
                <a:spcPts val="0"/>
              </a:spcBef>
              <a:spcAft>
                <a:spcPts val="0"/>
              </a:spcAft>
              <a:buNone/>
            </a:pPr>
            <a:r>
              <a:rPr lang="en" sz="1200"/>
              <a:t>Upon logging into Responsive, navigate to your avatar in the upper right corner and select my account.</a:t>
            </a:r>
            <a:endParaRPr sz="1200"/>
          </a:p>
          <a:p>
            <a:pPr marL="0" lvl="0" indent="0" algn="l" rtl="0">
              <a:spcBef>
                <a:spcPts val="1000"/>
              </a:spcBef>
              <a:spcAft>
                <a:spcPts val="0"/>
              </a:spcAft>
              <a:buNone/>
            </a:pPr>
            <a:r>
              <a:rPr lang="en" sz="1200"/>
              <a:t>Within your Profile, update:</a:t>
            </a:r>
            <a:endParaRPr sz="1200"/>
          </a:p>
          <a:p>
            <a:pPr marL="457200" lvl="0" indent="-304800" algn="l" rtl="0">
              <a:spcBef>
                <a:spcPts val="1000"/>
              </a:spcBef>
              <a:spcAft>
                <a:spcPts val="0"/>
              </a:spcAft>
              <a:buSzPts val="1200"/>
              <a:buChar char="●"/>
            </a:pPr>
            <a:r>
              <a:rPr lang="en" sz="1200"/>
              <a:t>Name </a:t>
            </a:r>
            <a:endParaRPr sz="1200"/>
          </a:p>
          <a:p>
            <a:pPr marL="457200" lvl="0" indent="-304800" algn="l" rtl="0">
              <a:spcBef>
                <a:spcPts val="0"/>
              </a:spcBef>
              <a:spcAft>
                <a:spcPts val="0"/>
              </a:spcAft>
              <a:buSzPts val="1200"/>
              <a:buChar char="●"/>
            </a:pPr>
            <a:r>
              <a:rPr lang="en" sz="1200"/>
              <a:t>Contact Information</a:t>
            </a:r>
            <a:endParaRPr sz="1200"/>
          </a:p>
          <a:p>
            <a:pPr marL="457200" lvl="0" indent="-304800" algn="l" rtl="0">
              <a:spcBef>
                <a:spcPts val="0"/>
              </a:spcBef>
              <a:spcAft>
                <a:spcPts val="0"/>
              </a:spcAft>
              <a:buSzPts val="1200"/>
              <a:buChar char="●"/>
            </a:pPr>
            <a:r>
              <a:rPr lang="en" sz="1200"/>
              <a:t>Timezone </a:t>
            </a:r>
            <a:endParaRPr sz="1200"/>
          </a:p>
          <a:p>
            <a:pPr marL="457200" lvl="0" indent="-304800" algn="l" rtl="0">
              <a:spcBef>
                <a:spcPts val="0"/>
              </a:spcBef>
              <a:spcAft>
                <a:spcPts val="0"/>
              </a:spcAft>
              <a:buSzPts val="1200"/>
              <a:buChar char="●"/>
            </a:pPr>
            <a:r>
              <a:rPr lang="en" sz="1200"/>
              <a:t>Portrait image </a:t>
            </a:r>
            <a:endParaRPr sz="1200" b="1">
              <a:latin typeface="Trebuchet MS"/>
              <a:ea typeface="Trebuchet MS"/>
              <a:cs typeface="Trebuchet MS"/>
              <a:sym typeface="Trebuchet MS"/>
            </a:endParaRPr>
          </a:p>
        </p:txBody>
      </p:sp>
      <p:sp>
        <p:nvSpPr>
          <p:cNvPr id="353" name="Google Shape;353;p47"/>
          <p:cNvSpPr/>
          <p:nvPr/>
        </p:nvSpPr>
        <p:spPr>
          <a:xfrm>
            <a:off x="464225" y="3382800"/>
            <a:ext cx="2201100" cy="1025400"/>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You can customize based on what you’d like your users to update in their Profile. </a:t>
            </a:r>
            <a:endParaRPr>
              <a:latin typeface="Trebuchet MS"/>
              <a:ea typeface="Trebuchet MS"/>
              <a:cs typeface="Trebuchet MS"/>
              <a:sym typeface="Trebuchet MS"/>
            </a:endParaRPr>
          </a:p>
        </p:txBody>
      </p:sp>
      <p:pic>
        <p:nvPicPr>
          <p:cNvPr id="354" name="Google Shape;354;p47"/>
          <p:cNvPicPr preferRelativeResize="0"/>
          <p:nvPr/>
        </p:nvPicPr>
        <p:blipFill rotWithShape="1">
          <a:blip r:embed="rId3">
            <a:alphaModFix/>
          </a:blip>
          <a:srcRect l="7895" r="10790"/>
          <a:stretch/>
        </p:blipFill>
        <p:spPr>
          <a:xfrm>
            <a:off x="4691300" y="1119900"/>
            <a:ext cx="4298400" cy="2903700"/>
          </a:xfrm>
          <a:prstGeom prst="roundRect">
            <a:avLst>
              <a:gd name="adj" fmla="val 4247"/>
            </a:avLst>
          </a:prstGeom>
          <a:noFill/>
          <a:ln>
            <a:noFill/>
          </a:ln>
          <a:effectLst>
            <a:outerShdw blurRad="57150" dist="19050" dir="5400000" algn="bl" rotWithShape="0">
              <a:srgbClr val="000000">
                <a:alpha val="50000"/>
              </a:srgbClr>
            </a:outerShdw>
          </a:effectLst>
        </p:spPr>
      </p:pic>
      <p:pic>
        <p:nvPicPr>
          <p:cNvPr id="355" name="Google Shape;355;p47"/>
          <p:cNvPicPr preferRelativeResize="0"/>
          <p:nvPr/>
        </p:nvPicPr>
        <p:blipFill>
          <a:blip r:embed="rId4">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59"/>
        <p:cNvGrpSpPr/>
        <p:nvPr/>
      </p:nvGrpSpPr>
      <p:grpSpPr>
        <a:xfrm>
          <a:off x="0" y="0"/>
          <a:ext cx="0" cy="0"/>
          <a:chOff x="0" y="0"/>
          <a:chExt cx="0" cy="0"/>
        </a:xfrm>
      </p:grpSpPr>
      <p:sp>
        <p:nvSpPr>
          <p:cNvPr id="360" name="Google Shape;360;p48"/>
          <p:cNvSpPr/>
          <p:nvPr/>
        </p:nvSpPr>
        <p:spPr>
          <a:xfrm rot="-5400000" flipH="1">
            <a:off x="5238100" y="207300"/>
            <a:ext cx="3207600" cy="4604100"/>
          </a:xfrm>
          <a:prstGeom prst="round2SameRect">
            <a:avLst>
              <a:gd name="adj1" fmla="val 2830"/>
              <a:gd name="adj2" fmla="val 0"/>
            </a:avLst>
          </a:prstGeom>
          <a:gradFill>
            <a:gsLst>
              <a:gs pos="0">
                <a:srgbClr val="0062A7"/>
              </a:gs>
              <a:gs pos="61000">
                <a:srgbClr val="378874"/>
              </a:gs>
              <a:gs pos="100000">
                <a:srgbClr val="6EAE40"/>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361" name="Google Shape;361;p48"/>
          <p:cNvSpPr/>
          <p:nvPr/>
        </p:nvSpPr>
        <p:spPr>
          <a:xfrm>
            <a:off x="2592775" y="3886725"/>
            <a:ext cx="2201100" cy="1025400"/>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You can customize based on what notifications you’d like to be required/ optional.</a:t>
            </a:r>
            <a:endParaRPr>
              <a:latin typeface="Trebuchet MS"/>
              <a:ea typeface="Trebuchet MS"/>
              <a:cs typeface="Trebuchet MS"/>
              <a:sym typeface="Trebuchet MS"/>
            </a:endParaRPr>
          </a:p>
        </p:txBody>
      </p:sp>
      <p:sp>
        <p:nvSpPr>
          <p:cNvPr id="362" name="Google Shape;362;p48"/>
          <p:cNvSpPr txBox="1">
            <a:spLocks noGrp="1"/>
          </p:cNvSpPr>
          <p:nvPr>
            <p:ph type="title"/>
          </p:nvPr>
        </p:nvSpPr>
        <p:spPr>
          <a:xfrm>
            <a:off x="556725" y="496125"/>
            <a:ext cx="3765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a:solidFill>
                  <a:srgbClr val="00283B"/>
                </a:solidFill>
              </a:rPr>
              <a:t>Preferences </a:t>
            </a:r>
            <a:endParaRPr sz="2400">
              <a:solidFill>
                <a:srgbClr val="00283B"/>
              </a:solidFill>
            </a:endParaRPr>
          </a:p>
          <a:p>
            <a:pPr marL="0" lvl="0" indent="0" algn="l" rtl="0">
              <a:spcBef>
                <a:spcPts val="0"/>
              </a:spcBef>
              <a:spcAft>
                <a:spcPts val="0"/>
              </a:spcAft>
              <a:buNone/>
            </a:pPr>
            <a:r>
              <a:rPr lang="en" sz="1000" b="0">
                <a:solidFill>
                  <a:srgbClr val="00283B"/>
                </a:solidFill>
              </a:rPr>
              <a:t>You can manage the events that trigger email notifications, display preferences, and newsletter subscriptions on the Preferences tab.</a:t>
            </a:r>
            <a:endParaRPr sz="1000">
              <a:solidFill>
                <a:srgbClr val="00283B"/>
              </a:solidFill>
            </a:endParaRPr>
          </a:p>
        </p:txBody>
      </p:sp>
      <p:sp>
        <p:nvSpPr>
          <p:cNvPr id="363" name="Google Shape;363;p48"/>
          <p:cNvSpPr txBox="1">
            <a:spLocks noGrp="1"/>
          </p:cNvSpPr>
          <p:nvPr>
            <p:ph type="body" idx="4294967295"/>
          </p:nvPr>
        </p:nvSpPr>
        <p:spPr>
          <a:xfrm>
            <a:off x="542775" y="1263450"/>
            <a:ext cx="3241800" cy="2159400"/>
          </a:xfrm>
          <a:prstGeom prst="rect">
            <a:avLst/>
          </a:prstGeom>
        </p:spPr>
        <p:txBody>
          <a:bodyPr spcFirstLastPara="1" wrap="square" lIns="0" tIns="91425" rIns="0" bIns="91425" anchor="t" anchorCtr="0">
            <a:normAutofit/>
          </a:bodyPr>
          <a:lstStyle/>
          <a:p>
            <a:pPr marL="0" lvl="0" indent="0" algn="l" rtl="0">
              <a:spcBef>
                <a:spcPts val="0"/>
              </a:spcBef>
              <a:spcAft>
                <a:spcPts val="0"/>
              </a:spcAft>
              <a:buNone/>
            </a:pPr>
            <a:r>
              <a:rPr lang="en" sz="1200" b="1">
                <a:solidFill>
                  <a:srgbClr val="00283B"/>
                </a:solidFill>
              </a:rPr>
              <a:t>Email Preferences </a:t>
            </a:r>
            <a:endParaRPr sz="1200" b="1">
              <a:solidFill>
                <a:srgbClr val="00283B"/>
              </a:solidFill>
            </a:endParaRPr>
          </a:p>
          <a:p>
            <a:pPr marL="457200" lvl="0" indent="-304800" algn="l" rtl="0">
              <a:spcBef>
                <a:spcPts val="1000"/>
              </a:spcBef>
              <a:spcAft>
                <a:spcPts val="0"/>
              </a:spcAft>
              <a:buClr>
                <a:srgbClr val="00283B"/>
              </a:buClr>
              <a:buSzPts val="1200"/>
              <a:buChar char="●"/>
            </a:pPr>
            <a:endParaRPr sz="1200" b="1">
              <a:solidFill>
                <a:srgbClr val="00283B"/>
              </a:solidFill>
            </a:endParaRPr>
          </a:p>
          <a:p>
            <a:pPr marL="0" lvl="0" indent="0" algn="l" rtl="0">
              <a:spcBef>
                <a:spcPts val="1000"/>
              </a:spcBef>
              <a:spcAft>
                <a:spcPts val="0"/>
              </a:spcAft>
              <a:buNone/>
            </a:pPr>
            <a:r>
              <a:rPr lang="en" sz="1200" b="1">
                <a:solidFill>
                  <a:srgbClr val="00283B"/>
                </a:solidFill>
              </a:rPr>
              <a:t>Display Preferences </a:t>
            </a:r>
            <a:endParaRPr sz="1200" b="1">
              <a:solidFill>
                <a:srgbClr val="00283B"/>
              </a:solidFill>
            </a:endParaRPr>
          </a:p>
          <a:p>
            <a:pPr marL="457200" lvl="0" indent="-304800" algn="l" rtl="0">
              <a:spcBef>
                <a:spcPts val="1000"/>
              </a:spcBef>
              <a:spcAft>
                <a:spcPts val="0"/>
              </a:spcAft>
              <a:buClr>
                <a:srgbClr val="00283B"/>
              </a:buClr>
              <a:buSzPts val="1200"/>
              <a:buChar char="●"/>
            </a:pPr>
            <a:endParaRPr sz="1200" b="1">
              <a:solidFill>
                <a:srgbClr val="00283B"/>
              </a:solidFill>
            </a:endParaRPr>
          </a:p>
          <a:p>
            <a:pPr marL="0" lvl="0" indent="0" algn="l" rtl="0">
              <a:spcBef>
                <a:spcPts val="1000"/>
              </a:spcBef>
              <a:spcAft>
                <a:spcPts val="0"/>
              </a:spcAft>
              <a:buNone/>
            </a:pPr>
            <a:r>
              <a:rPr lang="en" sz="1200" b="1">
                <a:solidFill>
                  <a:srgbClr val="00283B"/>
                </a:solidFill>
              </a:rPr>
              <a:t>Newsletter Subscription Preferences</a:t>
            </a:r>
            <a:endParaRPr sz="1200" b="1">
              <a:solidFill>
                <a:srgbClr val="00283B"/>
              </a:solidFill>
            </a:endParaRPr>
          </a:p>
          <a:p>
            <a:pPr marL="457200" lvl="0" indent="-304800" algn="l" rtl="0">
              <a:spcBef>
                <a:spcPts val="1000"/>
              </a:spcBef>
              <a:spcAft>
                <a:spcPts val="0"/>
              </a:spcAft>
              <a:buClr>
                <a:srgbClr val="00283B"/>
              </a:buClr>
              <a:buSzPts val="1200"/>
              <a:buChar char="●"/>
            </a:pPr>
            <a:r>
              <a:rPr lang="en" sz="1200" b="1">
                <a:solidFill>
                  <a:srgbClr val="00283B"/>
                </a:solidFill>
              </a:rPr>
              <a:t> </a:t>
            </a:r>
            <a:endParaRPr sz="1200" b="1">
              <a:solidFill>
                <a:srgbClr val="00283B"/>
              </a:solidFill>
              <a:latin typeface="Trebuchet MS"/>
              <a:ea typeface="Trebuchet MS"/>
              <a:cs typeface="Trebuchet MS"/>
              <a:sym typeface="Trebuchet MS"/>
            </a:endParaRPr>
          </a:p>
        </p:txBody>
      </p:sp>
      <p:pic>
        <p:nvPicPr>
          <p:cNvPr id="364" name="Google Shape;364;p48"/>
          <p:cNvPicPr preferRelativeResize="0"/>
          <p:nvPr/>
        </p:nvPicPr>
        <p:blipFill rotWithShape="1">
          <a:blip r:embed="rId3">
            <a:alphaModFix/>
          </a:blip>
          <a:srcRect l="21037" r="3559"/>
          <a:stretch/>
        </p:blipFill>
        <p:spPr>
          <a:xfrm>
            <a:off x="4741050" y="1197750"/>
            <a:ext cx="4282200" cy="2623200"/>
          </a:xfrm>
          <a:prstGeom prst="roundRect">
            <a:avLst>
              <a:gd name="adj" fmla="val 6753"/>
            </a:avLst>
          </a:prstGeom>
          <a:noFill/>
          <a:ln>
            <a:noFill/>
          </a:ln>
          <a:effectLst>
            <a:outerShdw blurRad="57150" dist="19050" dir="5400000" algn="bl" rotWithShape="0">
              <a:srgbClr val="000000">
                <a:alpha val="50000"/>
              </a:srgbClr>
            </a:outerShdw>
          </a:effectLst>
        </p:spPr>
      </p:pic>
      <p:pic>
        <p:nvPicPr>
          <p:cNvPr id="365" name="Google Shape;365;p48"/>
          <p:cNvPicPr preferRelativeResize="0"/>
          <p:nvPr/>
        </p:nvPicPr>
        <p:blipFill>
          <a:blip r:embed="rId4">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9"/>
        <p:cNvGrpSpPr/>
        <p:nvPr/>
      </p:nvGrpSpPr>
      <p:grpSpPr>
        <a:xfrm>
          <a:off x="0" y="0"/>
          <a:ext cx="0" cy="0"/>
          <a:chOff x="0" y="0"/>
          <a:chExt cx="0" cy="0"/>
        </a:xfrm>
      </p:grpSpPr>
      <p:sp>
        <p:nvSpPr>
          <p:cNvPr id="370" name="Google Shape;370;p49"/>
          <p:cNvSpPr/>
          <p:nvPr/>
        </p:nvSpPr>
        <p:spPr>
          <a:xfrm rot="-5400000" flipH="1">
            <a:off x="5391025" y="109650"/>
            <a:ext cx="2652300" cy="4853700"/>
          </a:xfrm>
          <a:prstGeom prst="round2SameRect">
            <a:avLst>
              <a:gd name="adj1" fmla="val 2830"/>
              <a:gd name="adj2" fmla="val 0"/>
            </a:avLst>
          </a:prstGeom>
          <a:gradFill>
            <a:gsLst>
              <a:gs pos="0">
                <a:srgbClr val="0062A7"/>
              </a:gs>
              <a:gs pos="61000">
                <a:srgbClr val="378874"/>
              </a:gs>
              <a:gs pos="100000">
                <a:srgbClr val="6EAE40"/>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pic>
        <p:nvPicPr>
          <p:cNvPr id="371" name="Google Shape;371;p49"/>
          <p:cNvPicPr preferRelativeResize="0"/>
          <p:nvPr/>
        </p:nvPicPr>
        <p:blipFill rotWithShape="1">
          <a:blip r:embed="rId3">
            <a:alphaModFix/>
          </a:blip>
          <a:srcRect r="40119"/>
          <a:stretch/>
        </p:blipFill>
        <p:spPr>
          <a:xfrm>
            <a:off x="4404850" y="1425750"/>
            <a:ext cx="4624800" cy="2169300"/>
          </a:xfrm>
          <a:prstGeom prst="roundRect">
            <a:avLst>
              <a:gd name="adj" fmla="val 9005"/>
            </a:avLst>
          </a:prstGeom>
          <a:noFill/>
          <a:ln>
            <a:noFill/>
          </a:ln>
          <a:effectLst>
            <a:outerShdw blurRad="57150" dist="19050" dir="5400000" algn="bl" rotWithShape="0">
              <a:srgbClr val="000000">
                <a:alpha val="50000"/>
              </a:srgbClr>
            </a:outerShdw>
          </a:effectLst>
        </p:spPr>
      </p:pic>
      <p:sp>
        <p:nvSpPr>
          <p:cNvPr id="372" name="Google Shape;372;p49"/>
          <p:cNvSpPr txBox="1">
            <a:spLocks noGrp="1"/>
          </p:cNvSpPr>
          <p:nvPr>
            <p:ph type="title"/>
          </p:nvPr>
        </p:nvSpPr>
        <p:spPr>
          <a:xfrm>
            <a:off x="556725" y="218488"/>
            <a:ext cx="3765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My Work  </a:t>
            </a:r>
            <a:endParaRPr sz="2400" b="1">
              <a:solidFill>
                <a:srgbClr val="00283B"/>
              </a:solidFill>
              <a:latin typeface="Trebuchet MS"/>
              <a:ea typeface="Trebuchet MS"/>
              <a:cs typeface="Trebuchet MS"/>
              <a:sym typeface="Trebuchet MS"/>
            </a:endParaRPr>
          </a:p>
        </p:txBody>
      </p:sp>
      <p:sp>
        <p:nvSpPr>
          <p:cNvPr id="373" name="Google Shape;373;p49"/>
          <p:cNvSpPr txBox="1">
            <a:spLocks noGrp="1"/>
          </p:cNvSpPr>
          <p:nvPr>
            <p:ph type="subTitle" idx="4294967295"/>
          </p:nvPr>
        </p:nvSpPr>
        <p:spPr>
          <a:xfrm>
            <a:off x="556725" y="692863"/>
            <a:ext cx="3130200" cy="651000"/>
          </a:xfrm>
          <a:prstGeom prst="rect">
            <a:avLst/>
          </a:prstGeom>
        </p:spPr>
        <p:txBody>
          <a:bodyPr spcFirstLastPara="1" wrap="square" lIns="0" tIns="91425" rIns="0" bIns="91425" anchor="t" anchorCtr="0">
            <a:noAutofit/>
          </a:bodyPr>
          <a:lstStyle/>
          <a:p>
            <a:pPr marL="0" lvl="0" indent="0" algn="l" rtl="0">
              <a:spcBef>
                <a:spcPts val="0"/>
              </a:spcBef>
              <a:spcAft>
                <a:spcPts val="1200"/>
              </a:spcAft>
              <a:buNone/>
            </a:pPr>
            <a:r>
              <a:rPr lang="en" sz="1000">
                <a:solidFill>
                  <a:srgbClr val="00283B"/>
                </a:solidFill>
                <a:latin typeface="Trebuchet MS"/>
                <a:ea typeface="Trebuchet MS"/>
                <a:cs typeface="Trebuchet MS"/>
                <a:sym typeface="Trebuchet MS"/>
              </a:rPr>
              <a:t>Navigate to the My Work page to quickly locate all Responsive tasks assigned to you.</a:t>
            </a:r>
            <a:endParaRPr sz="1000">
              <a:solidFill>
                <a:srgbClr val="00283B"/>
              </a:solidFill>
              <a:latin typeface="Trebuchet MS"/>
              <a:ea typeface="Trebuchet MS"/>
              <a:cs typeface="Trebuchet MS"/>
              <a:sym typeface="Trebuchet MS"/>
            </a:endParaRPr>
          </a:p>
        </p:txBody>
      </p:sp>
      <p:sp>
        <p:nvSpPr>
          <p:cNvPr id="374" name="Google Shape;374;p49"/>
          <p:cNvSpPr txBox="1">
            <a:spLocks noGrp="1"/>
          </p:cNvSpPr>
          <p:nvPr>
            <p:ph type="body" idx="4294967295"/>
          </p:nvPr>
        </p:nvSpPr>
        <p:spPr>
          <a:xfrm>
            <a:off x="519450" y="1231500"/>
            <a:ext cx="3553500" cy="2557800"/>
          </a:xfrm>
          <a:prstGeom prst="rect">
            <a:avLst/>
          </a:prstGeom>
        </p:spPr>
        <p:txBody>
          <a:bodyPr spcFirstLastPara="1" wrap="square" lIns="0" tIns="91425" rIns="0" bIns="91425" anchor="t" anchorCtr="0">
            <a:noAutofit/>
          </a:bodyPr>
          <a:lstStyle/>
          <a:p>
            <a:pPr marL="0" lvl="0" indent="0" algn="l" rtl="0">
              <a:lnSpc>
                <a:spcPct val="105000"/>
              </a:lnSpc>
              <a:spcBef>
                <a:spcPts val="0"/>
              </a:spcBef>
              <a:spcAft>
                <a:spcPts val="0"/>
              </a:spcAft>
              <a:buSzPts val="688"/>
              <a:buNone/>
            </a:pPr>
            <a:r>
              <a:rPr lang="en" sz="1237">
                <a:solidFill>
                  <a:srgbClr val="00283B"/>
                </a:solidFill>
                <a:latin typeface="Trebuchet MS"/>
                <a:ea typeface="Trebuchet MS"/>
                <a:cs typeface="Trebuchet MS"/>
                <a:sym typeface="Trebuchet MS"/>
              </a:rPr>
              <a:t>When you first log in, Responsive displays the My Work module. It is designed to display all your tasks in one place so you can see your workload and prioritize it.</a:t>
            </a:r>
            <a:endParaRPr sz="1237">
              <a:solidFill>
                <a:srgbClr val="00283B"/>
              </a:solidFill>
              <a:latin typeface="Trebuchet MS"/>
              <a:ea typeface="Trebuchet MS"/>
              <a:cs typeface="Trebuchet MS"/>
              <a:sym typeface="Trebuchet MS"/>
            </a:endParaRPr>
          </a:p>
          <a:p>
            <a:pPr marL="0" lvl="0" indent="0" algn="l" rtl="0">
              <a:lnSpc>
                <a:spcPct val="105000"/>
              </a:lnSpc>
              <a:spcBef>
                <a:spcPts val="1000"/>
              </a:spcBef>
              <a:spcAft>
                <a:spcPts val="0"/>
              </a:spcAft>
              <a:buSzPts val="688"/>
              <a:buNone/>
            </a:pPr>
            <a:r>
              <a:rPr lang="en" sz="1237">
                <a:solidFill>
                  <a:srgbClr val="00283B"/>
                </a:solidFill>
                <a:latin typeface="Trebuchet MS"/>
                <a:ea typeface="Trebuchet MS"/>
                <a:cs typeface="Trebuchet MS"/>
                <a:sym typeface="Trebuchet MS"/>
              </a:rPr>
              <a:t>There are two views, the </a:t>
            </a:r>
            <a:r>
              <a:rPr lang="en" sz="1237" b="1">
                <a:solidFill>
                  <a:srgbClr val="00283B"/>
                </a:solidFill>
                <a:latin typeface="Trebuchet MS"/>
                <a:ea typeface="Trebuchet MS"/>
                <a:cs typeface="Trebuchet MS"/>
                <a:sym typeface="Trebuchet MS"/>
              </a:rPr>
              <a:t>Project View</a:t>
            </a:r>
            <a:r>
              <a:rPr lang="en" sz="1237">
                <a:solidFill>
                  <a:srgbClr val="00283B"/>
                </a:solidFill>
                <a:latin typeface="Trebuchet MS"/>
                <a:ea typeface="Trebuchet MS"/>
                <a:cs typeface="Trebuchet MS"/>
                <a:sym typeface="Trebuchet MS"/>
              </a:rPr>
              <a:t> and the </a:t>
            </a:r>
            <a:r>
              <a:rPr lang="en" sz="1237" b="1">
                <a:solidFill>
                  <a:srgbClr val="00283B"/>
                </a:solidFill>
                <a:latin typeface="Trebuchet MS"/>
                <a:ea typeface="Trebuchet MS"/>
                <a:cs typeface="Trebuchet MS"/>
                <a:sym typeface="Trebuchet MS"/>
              </a:rPr>
              <a:t>Calendar View.</a:t>
            </a:r>
            <a:endParaRPr sz="1237" b="1">
              <a:solidFill>
                <a:srgbClr val="00283B"/>
              </a:solidFill>
              <a:latin typeface="Trebuchet MS"/>
              <a:ea typeface="Trebuchet MS"/>
              <a:cs typeface="Trebuchet MS"/>
              <a:sym typeface="Trebuchet MS"/>
            </a:endParaRPr>
          </a:p>
          <a:p>
            <a:pPr marL="0" lvl="0" indent="0" algn="l" rtl="0">
              <a:lnSpc>
                <a:spcPct val="105000"/>
              </a:lnSpc>
              <a:spcBef>
                <a:spcPts val="1000"/>
              </a:spcBef>
              <a:spcAft>
                <a:spcPts val="1000"/>
              </a:spcAft>
              <a:buSzPts val="688"/>
              <a:buNone/>
            </a:pPr>
            <a:r>
              <a:rPr lang="en" sz="1237">
                <a:solidFill>
                  <a:srgbClr val="00283B"/>
                </a:solidFill>
                <a:latin typeface="Trebuchet MS"/>
                <a:ea typeface="Trebuchet MS"/>
                <a:cs typeface="Trebuchet MS"/>
                <a:sym typeface="Trebuchet MS"/>
              </a:rPr>
              <a:t>The </a:t>
            </a:r>
            <a:r>
              <a:rPr lang="en" sz="1237" b="1">
                <a:solidFill>
                  <a:srgbClr val="00283B"/>
                </a:solidFill>
                <a:latin typeface="Trebuchet MS"/>
                <a:ea typeface="Trebuchet MS"/>
                <a:cs typeface="Trebuchet MS"/>
                <a:sym typeface="Trebuchet MS"/>
              </a:rPr>
              <a:t>Discussions pane</a:t>
            </a:r>
            <a:r>
              <a:rPr lang="en" sz="1237">
                <a:solidFill>
                  <a:srgbClr val="00283B"/>
                </a:solidFill>
                <a:latin typeface="Trebuchet MS"/>
                <a:ea typeface="Trebuchet MS"/>
                <a:cs typeface="Trebuchet MS"/>
                <a:sym typeface="Trebuchet MS"/>
              </a:rPr>
              <a:t> on the right shows your open discussions.</a:t>
            </a:r>
            <a:endParaRPr sz="1237">
              <a:solidFill>
                <a:srgbClr val="00283B"/>
              </a:solidFill>
              <a:latin typeface="Trebuchet MS"/>
              <a:ea typeface="Trebuchet MS"/>
              <a:cs typeface="Trebuchet MS"/>
              <a:sym typeface="Trebuchet MS"/>
            </a:endParaRPr>
          </a:p>
        </p:txBody>
      </p:sp>
      <p:pic>
        <p:nvPicPr>
          <p:cNvPr id="375" name="Google Shape;375;p49"/>
          <p:cNvPicPr preferRelativeResize="0"/>
          <p:nvPr/>
        </p:nvPicPr>
        <p:blipFill>
          <a:blip r:embed="rId4">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6"/>
            </a:gs>
          </a:gsLst>
          <a:lin ang="2698631" scaled="0"/>
        </a:gradFill>
        <a:effectLst/>
      </p:bgPr>
    </p:bg>
    <p:spTree>
      <p:nvGrpSpPr>
        <p:cNvPr id="1" name="Shape 379"/>
        <p:cNvGrpSpPr/>
        <p:nvPr/>
      </p:nvGrpSpPr>
      <p:grpSpPr>
        <a:xfrm>
          <a:off x="0" y="0"/>
          <a:ext cx="0" cy="0"/>
          <a:chOff x="0" y="0"/>
          <a:chExt cx="0" cy="0"/>
        </a:xfrm>
      </p:grpSpPr>
      <p:sp>
        <p:nvSpPr>
          <p:cNvPr id="380" name="Google Shape;380;p50"/>
          <p:cNvSpPr txBox="1"/>
          <p:nvPr/>
        </p:nvSpPr>
        <p:spPr>
          <a:xfrm>
            <a:off x="1406400" y="2171550"/>
            <a:ext cx="63312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b="1">
                <a:solidFill>
                  <a:schemeClr val="lt1"/>
                </a:solidFill>
                <a:latin typeface="Trebuchet MS"/>
                <a:ea typeface="Trebuchet MS"/>
                <a:cs typeface="Trebuchet MS"/>
                <a:sym typeface="Trebuchet MS"/>
              </a:rPr>
              <a:t>Project Management</a:t>
            </a:r>
            <a:endParaRPr sz="4000" b="1">
              <a:solidFill>
                <a:schemeClr val="lt1"/>
              </a:solidFill>
              <a:latin typeface="Trebuchet MS"/>
              <a:ea typeface="Trebuchet MS"/>
              <a:cs typeface="Trebuchet MS"/>
              <a:sym typeface="Trebuchet MS"/>
            </a:endParaRPr>
          </a:p>
        </p:txBody>
      </p:sp>
      <p:pic>
        <p:nvPicPr>
          <p:cNvPr id="381" name="Google Shape;381;p50"/>
          <p:cNvPicPr preferRelativeResize="0"/>
          <p:nvPr/>
        </p:nvPicPr>
        <p:blipFill>
          <a:blip r:embed="rId3">
            <a:alphaModFix/>
          </a:blip>
          <a:stretch>
            <a:fillRect/>
          </a:stretch>
        </p:blipFill>
        <p:spPr>
          <a:xfrm>
            <a:off x="463927" y="4720226"/>
            <a:ext cx="1926774" cy="191900"/>
          </a:xfrm>
          <a:prstGeom prst="rect">
            <a:avLst/>
          </a:prstGeom>
          <a:noFill/>
          <a:ln>
            <a:noFill/>
          </a:ln>
        </p:spPr>
      </p:pic>
      <p:graphicFrame>
        <p:nvGraphicFramePr>
          <p:cNvPr id="382" name="Google Shape;382;p50"/>
          <p:cNvGraphicFramePr/>
          <p:nvPr/>
        </p:nvGraphicFramePr>
        <p:xfrm>
          <a:off x="463913" y="2971950"/>
          <a:ext cx="3000000" cy="3000000"/>
        </p:xfrm>
        <a:graphic>
          <a:graphicData uri="http://schemas.openxmlformats.org/drawingml/2006/table">
            <a:tbl>
              <a:tblPr>
                <a:noFill/>
                <a:tableStyleId>{BECA9799-13A6-48D5-BFC9-0C35A72C4FC9}</a:tableStyleId>
              </a:tblPr>
              <a:tblGrid>
                <a:gridCol w="7005900">
                  <a:extLst>
                    <a:ext uri="{9D8B030D-6E8A-4147-A177-3AD203B41FA5}">
                      <a16:colId xmlns:a16="http://schemas.microsoft.com/office/drawing/2014/main" val="20000"/>
                    </a:ext>
                  </a:extLst>
                </a:gridCol>
              </a:tblGrid>
              <a:tr h="316100">
                <a:tc>
                  <a:txBody>
                    <a:bodyPr/>
                    <a:lstStyle/>
                    <a:p>
                      <a:pPr marL="0" lvl="0" indent="0" algn="l" rtl="0">
                        <a:spcBef>
                          <a:spcPts val="0"/>
                        </a:spcBef>
                        <a:spcAft>
                          <a:spcPts val="0"/>
                        </a:spcAft>
                        <a:buNone/>
                      </a:pPr>
                      <a:r>
                        <a:rPr lang="en" sz="1100" b="1">
                          <a:latin typeface="Trebuchet MS"/>
                          <a:ea typeface="Trebuchet MS"/>
                          <a:cs typeface="Trebuchet MS"/>
                          <a:sym typeface="Trebuchet MS"/>
                        </a:rPr>
                        <a:t>Project Management </a:t>
                      </a:r>
                      <a:r>
                        <a:rPr lang="en" sz="1100">
                          <a:latin typeface="Trebuchet MS"/>
                          <a:ea typeface="Trebuchet MS"/>
                          <a:cs typeface="Trebuchet MS"/>
                          <a:sym typeface="Trebuchet MS"/>
                        </a:rPr>
                        <a:t>(Slides 13-23)</a:t>
                      </a:r>
                      <a:endParaRPr sz="1100">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321350">
                <a:tc>
                  <a:txBody>
                    <a:bodyPr/>
                    <a:lstStyle/>
                    <a:p>
                      <a:pPr marL="0" lvl="0" indent="0" algn="l" rtl="0">
                        <a:spcBef>
                          <a:spcPts val="0"/>
                        </a:spcBef>
                        <a:spcAft>
                          <a:spcPts val="0"/>
                        </a:spcAft>
                        <a:buNone/>
                      </a:pPr>
                      <a:r>
                        <a:rPr lang="en" sz="1000" b="1">
                          <a:latin typeface="Trebuchet MS"/>
                          <a:ea typeface="Trebuchet MS"/>
                          <a:cs typeface="Trebuchet MS"/>
                          <a:sym typeface="Trebuchet MS"/>
                        </a:rPr>
                        <a:t>Intended Audience:</a:t>
                      </a:r>
                      <a:r>
                        <a:rPr lang="en" sz="1000">
                          <a:latin typeface="Trebuchet MS"/>
                          <a:ea typeface="Trebuchet MS"/>
                          <a:cs typeface="Trebuchet MS"/>
                          <a:sym typeface="Trebuchet MS"/>
                        </a:rPr>
                        <a:t> Users who will be responsible for creating, leading and managing projects in Responsive. Tasks include creating projects, assigning work, importing and exporting.</a:t>
                      </a:r>
                      <a:r>
                        <a:rPr lang="en" sz="1100">
                          <a:latin typeface="Trebuchet MS"/>
                          <a:ea typeface="Trebuchet MS"/>
                          <a:cs typeface="Trebuchet MS"/>
                          <a:sym typeface="Trebuchet MS"/>
                        </a:rPr>
                        <a:t> </a:t>
                      </a:r>
                      <a:endParaRPr sz="1100">
                        <a:latin typeface="Trebuchet MS"/>
                        <a:ea typeface="Trebuchet MS"/>
                        <a:cs typeface="Trebuchet MS"/>
                        <a:sym typeface="Trebuchet MS"/>
                      </a:endParaRPr>
                    </a:p>
                    <a:p>
                      <a:pPr marL="0" lvl="0" indent="0" algn="l" rtl="0">
                        <a:spcBef>
                          <a:spcPts val="0"/>
                        </a:spcBef>
                        <a:spcAft>
                          <a:spcPts val="0"/>
                        </a:spcAft>
                        <a:buNone/>
                      </a:pPr>
                      <a:r>
                        <a:rPr lang="en" sz="600" b="1">
                          <a:latin typeface="Trebuchet MS"/>
                          <a:ea typeface="Trebuchet MS"/>
                          <a:cs typeface="Trebuchet MS"/>
                          <a:sym typeface="Trebuchet MS"/>
                        </a:rPr>
                        <a:t>Note: Contains functionality only available to users with Manager and Admin permissions. </a:t>
                      </a:r>
                      <a:r>
                        <a:rPr lang="en" sz="1100" b="1">
                          <a:latin typeface="Trebuchet MS"/>
                          <a:ea typeface="Trebuchet MS"/>
                          <a:cs typeface="Trebuchet MS"/>
                          <a:sym typeface="Trebuchet MS"/>
                        </a:rPr>
                        <a:t> </a:t>
                      </a:r>
                      <a:endParaRPr sz="1100" b="1">
                        <a:latin typeface="Trebuchet MS"/>
                        <a:ea typeface="Trebuchet MS"/>
                        <a:cs typeface="Trebuchet MS"/>
                        <a:sym typeface="Trebuchet MS"/>
                      </a:endParaRPr>
                    </a:p>
                    <a:p>
                      <a:pPr marL="0" lvl="0" indent="0" algn="l" rtl="0">
                        <a:spcBef>
                          <a:spcPts val="0"/>
                        </a:spcBef>
                        <a:spcAft>
                          <a:spcPts val="0"/>
                        </a:spcAft>
                        <a:buNone/>
                      </a:pPr>
                      <a:endParaRPr sz="1100" b="1">
                        <a:latin typeface="Trebuchet MS"/>
                        <a:ea typeface="Trebuchet MS"/>
                        <a:cs typeface="Trebuchet MS"/>
                        <a:sym typeface="Trebuchet MS"/>
                      </a:endParaRPr>
                    </a:p>
                    <a:p>
                      <a:pPr marL="0" lvl="0" indent="0" algn="l" rtl="0">
                        <a:spcBef>
                          <a:spcPts val="0"/>
                        </a:spcBef>
                        <a:spcAft>
                          <a:spcPts val="0"/>
                        </a:spcAft>
                        <a:buNone/>
                      </a:pPr>
                      <a:r>
                        <a:rPr lang="en" sz="1000" b="1">
                          <a:latin typeface="Trebuchet MS"/>
                          <a:ea typeface="Trebuchet MS"/>
                          <a:cs typeface="Trebuchet MS"/>
                          <a:sym typeface="Trebuchet MS"/>
                        </a:rPr>
                        <a:t>What to do: </a:t>
                      </a:r>
                      <a:r>
                        <a:rPr lang="en" sz="1000">
                          <a:latin typeface="Trebuchet MS"/>
                          <a:ea typeface="Trebuchet MS"/>
                          <a:cs typeface="Trebuchet MS"/>
                          <a:sym typeface="Trebuchet MS"/>
                        </a:rPr>
                        <a:t>Go through slides then show live scenarios within the platform. Use a sample or blank RFx as an example. Remove any slides you don’t need and update slides to match your process.  </a:t>
                      </a:r>
                      <a:endParaRPr sz="1000">
                        <a:latin typeface="Trebuchet MS"/>
                        <a:ea typeface="Trebuchet MS"/>
                        <a:cs typeface="Trebuchet MS"/>
                        <a:sym typeface="Trebuchet MS"/>
                      </a:endParaRPr>
                    </a:p>
                    <a:p>
                      <a:pPr marL="0" lvl="0" indent="0" algn="l" rtl="0">
                        <a:spcBef>
                          <a:spcPts val="0"/>
                        </a:spcBef>
                        <a:spcAft>
                          <a:spcPts val="0"/>
                        </a:spcAft>
                        <a:buNone/>
                      </a:pPr>
                      <a:r>
                        <a:rPr lang="en" sz="800" i="1">
                          <a:latin typeface="Trebuchet MS"/>
                          <a:ea typeface="Trebuchet MS"/>
                          <a:cs typeface="Trebuchet MS"/>
                          <a:sym typeface="Trebuchet MS"/>
                        </a:rPr>
                        <a:t>Use these slides with the Project Collaboration slides to show the full project lifecycle.  </a:t>
                      </a:r>
                      <a:endParaRPr sz="900">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CED4D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6"/>
        <p:cNvGrpSpPr/>
        <p:nvPr/>
      </p:nvGrpSpPr>
      <p:grpSpPr>
        <a:xfrm>
          <a:off x="0" y="0"/>
          <a:ext cx="0" cy="0"/>
          <a:chOff x="0" y="0"/>
          <a:chExt cx="0" cy="0"/>
        </a:xfrm>
      </p:grpSpPr>
      <p:sp>
        <p:nvSpPr>
          <p:cNvPr id="387" name="Google Shape;387;p51"/>
          <p:cNvSpPr txBox="1"/>
          <p:nvPr/>
        </p:nvSpPr>
        <p:spPr>
          <a:xfrm>
            <a:off x="655800" y="2536125"/>
            <a:ext cx="3397200" cy="9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283B"/>
                </a:solidFill>
                <a:latin typeface="Trebuchet MS"/>
                <a:ea typeface="Trebuchet MS"/>
                <a:cs typeface="Trebuchet MS"/>
                <a:sym typeface="Trebuchet MS"/>
              </a:rPr>
              <a:t>A Project is the process of responding to an RFx - from initial upload to assigning team members to completing tasks to final export.</a:t>
            </a:r>
            <a:endParaRPr>
              <a:solidFill>
                <a:srgbClr val="00283B"/>
              </a:solidFill>
              <a:latin typeface="Trebuchet MS"/>
              <a:ea typeface="Trebuchet MS"/>
              <a:cs typeface="Trebuchet MS"/>
              <a:sym typeface="Trebuchet MS"/>
            </a:endParaRPr>
          </a:p>
        </p:txBody>
      </p:sp>
      <p:sp>
        <p:nvSpPr>
          <p:cNvPr id="388" name="Google Shape;388;p51"/>
          <p:cNvSpPr txBox="1"/>
          <p:nvPr/>
        </p:nvSpPr>
        <p:spPr>
          <a:xfrm>
            <a:off x="655800" y="1962225"/>
            <a:ext cx="3916200" cy="5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00283B"/>
                </a:solidFill>
                <a:latin typeface="Trebuchet MS"/>
                <a:ea typeface="Trebuchet MS"/>
                <a:cs typeface="Trebuchet MS"/>
                <a:sym typeface="Trebuchet MS"/>
              </a:rPr>
              <a:t>What is a Project?</a:t>
            </a:r>
            <a:endParaRPr sz="3000" b="1">
              <a:solidFill>
                <a:srgbClr val="00283B"/>
              </a:solidFill>
              <a:latin typeface="Trebuchet MS"/>
              <a:ea typeface="Trebuchet MS"/>
              <a:cs typeface="Trebuchet MS"/>
              <a:sym typeface="Trebuchet MS"/>
            </a:endParaRPr>
          </a:p>
        </p:txBody>
      </p:sp>
      <p:pic>
        <p:nvPicPr>
          <p:cNvPr id="389" name="Google Shape;389;p51"/>
          <p:cNvPicPr preferRelativeResize="0"/>
          <p:nvPr/>
        </p:nvPicPr>
        <p:blipFill>
          <a:blip r:embed="rId3">
            <a:alphaModFix/>
          </a:blip>
          <a:stretch>
            <a:fillRect/>
          </a:stretch>
        </p:blipFill>
        <p:spPr>
          <a:xfrm>
            <a:off x="4933150" y="1152788"/>
            <a:ext cx="3462250" cy="2837925"/>
          </a:xfrm>
          <a:prstGeom prst="rect">
            <a:avLst/>
          </a:prstGeom>
          <a:noFill/>
          <a:ln>
            <a:noFill/>
          </a:ln>
        </p:spPr>
      </p:pic>
      <p:pic>
        <p:nvPicPr>
          <p:cNvPr id="390" name="Google Shape;390;p51"/>
          <p:cNvPicPr preferRelativeResize="0"/>
          <p:nvPr/>
        </p:nvPicPr>
        <p:blipFill>
          <a:blip r:embed="rId4">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94"/>
        <p:cNvGrpSpPr/>
        <p:nvPr/>
      </p:nvGrpSpPr>
      <p:grpSpPr>
        <a:xfrm>
          <a:off x="0" y="0"/>
          <a:ext cx="0" cy="0"/>
          <a:chOff x="0" y="0"/>
          <a:chExt cx="0" cy="0"/>
        </a:xfrm>
      </p:grpSpPr>
      <p:sp>
        <p:nvSpPr>
          <p:cNvPr id="395" name="Google Shape;395;p52"/>
          <p:cNvSpPr/>
          <p:nvPr/>
        </p:nvSpPr>
        <p:spPr>
          <a:xfrm rot="-5400000" flipH="1">
            <a:off x="5478425" y="130875"/>
            <a:ext cx="2796000" cy="4535100"/>
          </a:xfrm>
          <a:prstGeom prst="round2SameRect">
            <a:avLst>
              <a:gd name="adj1" fmla="val 2830"/>
              <a:gd name="adj2" fmla="val 0"/>
            </a:avLst>
          </a:prstGeom>
          <a:gradFill>
            <a:gsLst>
              <a:gs pos="0">
                <a:schemeClr val="accent5"/>
              </a:gs>
              <a:gs pos="100000">
                <a:schemeClr val="accent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396" name="Google Shape;396;p52"/>
          <p:cNvSpPr txBox="1">
            <a:spLocks noGrp="1"/>
          </p:cNvSpPr>
          <p:nvPr>
            <p:ph type="title"/>
          </p:nvPr>
        </p:nvSpPr>
        <p:spPr>
          <a:xfrm>
            <a:off x="464100" y="219100"/>
            <a:ext cx="43587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a:solidFill>
                  <a:srgbClr val="00283B"/>
                </a:solidFill>
              </a:rPr>
              <a:t>A Common Project Workflow</a:t>
            </a:r>
            <a:endParaRPr sz="2400" b="1">
              <a:solidFill>
                <a:srgbClr val="00283B"/>
              </a:solidFill>
              <a:latin typeface="Trebuchet MS"/>
              <a:ea typeface="Trebuchet MS"/>
              <a:cs typeface="Trebuchet MS"/>
              <a:sym typeface="Trebuchet MS"/>
            </a:endParaRPr>
          </a:p>
        </p:txBody>
      </p:sp>
      <p:sp>
        <p:nvSpPr>
          <p:cNvPr id="397" name="Google Shape;397;p52"/>
          <p:cNvSpPr txBox="1">
            <a:spLocks noGrp="1"/>
          </p:cNvSpPr>
          <p:nvPr>
            <p:ph type="body" idx="4294967295"/>
          </p:nvPr>
        </p:nvSpPr>
        <p:spPr>
          <a:xfrm>
            <a:off x="464100" y="1315475"/>
            <a:ext cx="4223400" cy="3487500"/>
          </a:xfrm>
          <a:prstGeom prst="rect">
            <a:avLst/>
          </a:prstGeom>
        </p:spPr>
        <p:txBody>
          <a:bodyPr spcFirstLastPara="1" wrap="square" lIns="0" tIns="91425" rIns="0" bIns="91425" anchor="t" anchorCtr="0">
            <a:normAutofit/>
          </a:bodyPr>
          <a:lstStyle/>
          <a:p>
            <a:pPr marL="457200" lvl="0" indent="-304800" algn="l" rtl="0">
              <a:lnSpc>
                <a:spcPct val="150000"/>
              </a:lnSpc>
              <a:spcBef>
                <a:spcPts val="0"/>
              </a:spcBef>
              <a:spcAft>
                <a:spcPts val="0"/>
              </a:spcAft>
              <a:buClr>
                <a:srgbClr val="00283B"/>
              </a:buClr>
              <a:buSzPts val="1200"/>
              <a:buAutoNum type="arabicPeriod"/>
            </a:pPr>
            <a:r>
              <a:rPr lang="en" sz="1200" b="1">
                <a:solidFill>
                  <a:srgbClr val="00283B"/>
                </a:solidFill>
              </a:rPr>
              <a:t>Create</a:t>
            </a:r>
            <a:endParaRPr sz="1200" b="1">
              <a:solidFill>
                <a:srgbClr val="00283B"/>
              </a:solidFill>
            </a:endParaRPr>
          </a:p>
          <a:p>
            <a:pPr marL="914400" lvl="1" indent="-292100" algn="l" rtl="0">
              <a:lnSpc>
                <a:spcPct val="150000"/>
              </a:lnSpc>
              <a:spcBef>
                <a:spcPts val="0"/>
              </a:spcBef>
              <a:spcAft>
                <a:spcPts val="0"/>
              </a:spcAft>
              <a:buClr>
                <a:srgbClr val="00283B"/>
              </a:buClr>
              <a:buSzPts val="1000"/>
              <a:buChar char="○"/>
            </a:pPr>
            <a:r>
              <a:rPr lang="en" sz="1000">
                <a:solidFill>
                  <a:srgbClr val="00283B"/>
                </a:solidFill>
              </a:rPr>
              <a:t>Capture project details and import project documents</a:t>
            </a:r>
            <a:endParaRPr sz="1000">
              <a:solidFill>
                <a:srgbClr val="00283B"/>
              </a:solidFill>
            </a:endParaRPr>
          </a:p>
          <a:p>
            <a:pPr marL="457200" lvl="0" indent="-304800" algn="l" rtl="0">
              <a:lnSpc>
                <a:spcPct val="150000"/>
              </a:lnSpc>
              <a:spcBef>
                <a:spcPts val="0"/>
              </a:spcBef>
              <a:spcAft>
                <a:spcPts val="0"/>
              </a:spcAft>
              <a:buClr>
                <a:srgbClr val="00283B"/>
              </a:buClr>
              <a:buSzPts val="1200"/>
              <a:buAutoNum type="arabicPeriod"/>
            </a:pPr>
            <a:r>
              <a:rPr lang="en" sz="1200" b="1">
                <a:solidFill>
                  <a:srgbClr val="00283B"/>
                </a:solidFill>
              </a:rPr>
              <a:t>Assign</a:t>
            </a:r>
            <a:endParaRPr sz="1200" b="1">
              <a:solidFill>
                <a:srgbClr val="00283B"/>
              </a:solidFill>
            </a:endParaRPr>
          </a:p>
          <a:p>
            <a:pPr marL="914400" lvl="1" indent="-292100" algn="l" rtl="0">
              <a:lnSpc>
                <a:spcPct val="150000"/>
              </a:lnSpc>
              <a:spcBef>
                <a:spcPts val="0"/>
              </a:spcBef>
              <a:spcAft>
                <a:spcPts val="0"/>
              </a:spcAft>
              <a:buClr>
                <a:srgbClr val="00283B"/>
              </a:buClr>
              <a:buSzPts val="1000"/>
              <a:buChar char="○"/>
            </a:pPr>
            <a:r>
              <a:rPr lang="en" sz="1000">
                <a:solidFill>
                  <a:srgbClr val="00283B"/>
                </a:solidFill>
              </a:rPr>
              <a:t>Assign work to members of the project team</a:t>
            </a:r>
            <a:endParaRPr sz="1000">
              <a:solidFill>
                <a:srgbClr val="00283B"/>
              </a:solidFill>
            </a:endParaRPr>
          </a:p>
          <a:p>
            <a:pPr marL="457200" lvl="0" indent="-304800" algn="l" rtl="0">
              <a:lnSpc>
                <a:spcPct val="150000"/>
              </a:lnSpc>
              <a:spcBef>
                <a:spcPts val="0"/>
              </a:spcBef>
              <a:spcAft>
                <a:spcPts val="0"/>
              </a:spcAft>
              <a:buClr>
                <a:srgbClr val="00283B"/>
              </a:buClr>
              <a:buSzPts val="1200"/>
              <a:buAutoNum type="arabicPeriod"/>
            </a:pPr>
            <a:r>
              <a:rPr lang="en" sz="1200" b="1">
                <a:solidFill>
                  <a:srgbClr val="00283B"/>
                </a:solidFill>
              </a:rPr>
              <a:t>Respond</a:t>
            </a:r>
            <a:endParaRPr sz="1200" b="1">
              <a:solidFill>
                <a:srgbClr val="00283B"/>
              </a:solidFill>
            </a:endParaRPr>
          </a:p>
          <a:p>
            <a:pPr marL="914400" lvl="1" indent="-292100" algn="l" rtl="0">
              <a:lnSpc>
                <a:spcPct val="150000"/>
              </a:lnSpc>
              <a:spcBef>
                <a:spcPts val="0"/>
              </a:spcBef>
              <a:spcAft>
                <a:spcPts val="0"/>
              </a:spcAft>
              <a:buClr>
                <a:srgbClr val="00283B"/>
              </a:buClr>
              <a:buSzPts val="1000"/>
              <a:buChar char="○"/>
            </a:pPr>
            <a:r>
              <a:rPr lang="en" sz="1000">
                <a:solidFill>
                  <a:srgbClr val="00283B"/>
                </a:solidFill>
              </a:rPr>
              <a:t>Project team responds to assigned work</a:t>
            </a:r>
            <a:endParaRPr sz="1000">
              <a:solidFill>
                <a:srgbClr val="00283B"/>
              </a:solidFill>
            </a:endParaRPr>
          </a:p>
          <a:p>
            <a:pPr marL="457200" lvl="0" indent="-304800" algn="l" rtl="0">
              <a:lnSpc>
                <a:spcPct val="150000"/>
              </a:lnSpc>
              <a:spcBef>
                <a:spcPts val="0"/>
              </a:spcBef>
              <a:spcAft>
                <a:spcPts val="0"/>
              </a:spcAft>
              <a:buClr>
                <a:srgbClr val="00283B"/>
              </a:buClr>
              <a:buSzPts val="1200"/>
              <a:buAutoNum type="arabicPeriod"/>
            </a:pPr>
            <a:r>
              <a:rPr lang="en" sz="1200" b="1">
                <a:solidFill>
                  <a:srgbClr val="00283B"/>
                </a:solidFill>
              </a:rPr>
              <a:t>Review</a:t>
            </a:r>
            <a:endParaRPr sz="1200" b="1">
              <a:solidFill>
                <a:srgbClr val="00283B"/>
              </a:solidFill>
            </a:endParaRPr>
          </a:p>
          <a:p>
            <a:pPr marL="914400" lvl="1" indent="-292100" algn="l" rtl="0">
              <a:lnSpc>
                <a:spcPct val="150000"/>
              </a:lnSpc>
              <a:spcBef>
                <a:spcPts val="0"/>
              </a:spcBef>
              <a:spcAft>
                <a:spcPts val="0"/>
              </a:spcAft>
              <a:buClr>
                <a:srgbClr val="00283B"/>
              </a:buClr>
              <a:buSzPts val="1000"/>
              <a:buChar char="○"/>
            </a:pPr>
            <a:r>
              <a:rPr lang="en" sz="1000">
                <a:solidFill>
                  <a:srgbClr val="00283B"/>
                </a:solidFill>
              </a:rPr>
              <a:t>Conduct reviews of drafted responses</a:t>
            </a:r>
            <a:endParaRPr sz="1000">
              <a:solidFill>
                <a:srgbClr val="00283B"/>
              </a:solidFill>
            </a:endParaRPr>
          </a:p>
          <a:p>
            <a:pPr marL="457200" lvl="0" indent="-304800" algn="l" rtl="0">
              <a:lnSpc>
                <a:spcPct val="150000"/>
              </a:lnSpc>
              <a:spcBef>
                <a:spcPts val="0"/>
              </a:spcBef>
              <a:spcAft>
                <a:spcPts val="0"/>
              </a:spcAft>
              <a:buClr>
                <a:srgbClr val="00283B"/>
              </a:buClr>
              <a:buSzPts val="1200"/>
              <a:buAutoNum type="arabicPeriod"/>
            </a:pPr>
            <a:r>
              <a:rPr lang="en" sz="1200" b="1">
                <a:solidFill>
                  <a:srgbClr val="00283B"/>
                </a:solidFill>
              </a:rPr>
              <a:t>Complete</a:t>
            </a:r>
            <a:endParaRPr sz="1200" b="1">
              <a:solidFill>
                <a:srgbClr val="00283B"/>
              </a:solidFill>
            </a:endParaRPr>
          </a:p>
          <a:p>
            <a:pPr marL="914400" lvl="1" indent="-292100" algn="l" rtl="0">
              <a:lnSpc>
                <a:spcPct val="150000"/>
              </a:lnSpc>
              <a:spcBef>
                <a:spcPts val="0"/>
              </a:spcBef>
              <a:spcAft>
                <a:spcPts val="0"/>
              </a:spcAft>
              <a:buClr>
                <a:srgbClr val="00283B"/>
              </a:buClr>
              <a:buSzPts val="1000"/>
              <a:buChar char="○"/>
            </a:pPr>
            <a:r>
              <a:rPr lang="en" sz="1000">
                <a:solidFill>
                  <a:srgbClr val="00283B"/>
                </a:solidFill>
              </a:rPr>
              <a:t>Wrap up project tasks and responsibilities</a:t>
            </a:r>
            <a:endParaRPr sz="1000">
              <a:solidFill>
                <a:srgbClr val="00283B"/>
              </a:solidFill>
            </a:endParaRPr>
          </a:p>
          <a:p>
            <a:pPr marL="457200" lvl="0" indent="-304800" algn="l" rtl="0">
              <a:lnSpc>
                <a:spcPct val="150000"/>
              </a:lnSpc>
              <a:spcBef>
                <a:spcPts val="0"/>
              </a:spcBef>
              <a:spcAft>
                <a:spcPts val="0"/>
              </a:spcAft>
              <a:buClr>
                <a:srgbClr val="00283B"/>
              </a:buClr>
              <a:buSzPts val="1200"/>
              <a:buAutoNum type="arabicPeriod"/>
            </a:pPr>
            <a:r>
              <a:rPr lang="en" sz="1200" b="1">
                <a:solidFill>
                  <a:srgbClr val="00283B"/>
                </a:solidFill>
              </a:rPr>
              <a:t>Share</a:t>
            </a:r>
            <a:endParaRPr sz="1200" b="1">
              <a:solidFill>
                <a:srgbClr val="00283B"/>
              </a:solidFill>
            </a:endParaRPr>
          </a:p>
          <a:p>
            <a:pPr marL="914400" lvl="1" indent="-292100" algn="l" rtl="0">
              <a:lnSpc>
                <a:spcPct val="150000"/>
              </a:lnSpc>
              <a:spcBef>
                <a:spcPts val="0"/>
              </a:spcBef>
              <a:spcAft>
                <a:spcPts val="0"/>
              </a:spcAft>
              <a:buClr>
                <a:srgbClr val="00283B"/>
              </a:buClr>
              <a:buSzPts val="1000"/>
              <a:buChar char="○"/>
            </a:pPr>
            <a:r>
              <a:rPr lang="en" sz="1000">
                <a:solidFill>
                  <a:srgbClr val="00283B"/>
                </a:solidFill>
              </a:rPr>
              <a:t>Export your completed project and send </a:t>
            </a:r>
            <a:endParaRPr sz="1000" b="1">
              <a:solidFill>
                <a:srgbClr val="00283B"/>
              </a:solidFill>
              <a:latin typeface="Trebuchet MS"/>
              <a:ea typeface="Trebuchet MS"/>
              <a:cs typeface="Trebuchet MS"/>
              <a:sym typeface="Trebuchet MS"/>
            </a:endParaRPr>
          </a:p>
        </p:txBody>
      </p:sp>
      <p:sp>
        <p:nvSpPr>
          <p:cNvPr id="398" name="Google Shape;398;p52"/>
          <p:cNvSpPr txBox="1"/>
          <p:nvPr/>
        </p:nvSpPr>
        <p:spPr>
          <a:xfrm>
            <a:off x="387900" y="662050"/>
            <a:ext cx="3957900" cy="69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None/>
            </a:pPr>
            <a:r>
              <a:rPr lang="en" sz="1000">
                <a:solidFill>
                  <a:srgbClr val="00283B"/>
                </a:solidFill>
                <a:latin typeface="Trebuchet MS"/>
                <a:ea typeface="Trebuchet MS"/>
                <a:cs typeface="Trebuchet MS"/>
                <a:sym typeface="Trebuchet MS"/>
              </a:rPr>
              <a:t>When it comes to managing projects within Responsive, outlining a typical response process can help the response team visualize what is to come and set general expectations. </a:t>
            </a:r>
            <a:endParaRPr sz="1000">
              <a:solidFill>
                <a:srgbClr val="00283B"/>
              </a:solidFill>
            </a:endParaRPr>
          </a:p>
        </p:txBody>
      </p:sp>
      <p:pic>
        <p:nvPicPr>
          <p:cNvPr id="399" name="Google Shape;399;p52"/>
          <p:cNvPicPr preferRelativeResize="0"/>
          <p:nvPr/>
        </p:nvPicPr>
        <p:blipFill rotWithShape="1">
          <a:blip r:embed="rId3">
            <a:alphaModFix/>
          </a:blip>
          <a:srcRect b="19601"/>
          <a:stretch/>
        </p:blipFill>
        <p:spPr>
          <a:xfrm>
            <a:off x="4764725" y="1211163"/>
            <a:ext cx="4223400" cy="2374500"/>
          </a:xfrm>
          <a:prstGeom prst="roundRect">
            <a:avLst>
              <a:gd name="adj" fmla="val 3668"/>
            </a:avLst>
          </a:prstGeom>
          <a:noFill/>
          <a:ln>
            <a:noFill/>
          </a:ln>
          <a:effectLst>
            <a:outerShdw blurRad="57150" dist="19050" dir="5400000" algn="bl" rotWithShape="0">
              <a:srgbClr val="000000">
                <a:alpha val="50000"/>
              </a:srgbClr>
            </a:outerShdw>
          </a:effectLst>
        </p:spPr>
      </p:pic>
      <p:pic>
        <p:nvPicPr>
          <p:cNvPr id="400" name="Google Shape;400;p52"/>
          <p:cNvPicPr preferRelativeResize="0"/>
          <p:nvPr/>
        </p:nvPicPr>
        <p:blipFill>
          <a:blip r:embed="rId4">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04"/>
        <p:cNvGrpSpPr/>
        <p:nvPr/>
      </p:nvGrpSpPr>
      <p:grpSpPr>
        <a:xfrm>
          <a:off x="0" y="0"/>
          <a:ext cx="0" cy="0"/>
          <a:chOff x="0" y="0"/>
          <a:chExt cx="0" cy="0"/>
        </a:xfrm>
      </p:grpSpPr>
      <p:sp>
        <p:nvSpPr>
          <p:cNvPr id="405" name="Google Shape;405;p53"/>
          <p:cNvSpPr/>
          <p:nvPr/>
        </p:nvSpPr>
        <p:spPr>
          <a:xfrm rot="-5400000" flipH="1">
            <a:off x="5451575" y="119300"/>
            <a:ext cx="2849700" cy="4535100"/>
          </a:xfrm>
          <a:prstGeom prst="round2SameRect">
            <a:avLst>
              <a:gd name="adj1" fmla="val 2830"/>
              <a:gd name="adj2" fmla="val 0"/>
            </a:avLst>
          </a:prstGeom>
          <a:gradFill>
            <a:gsLst>
              <a:gs pos="0">
                <a:schemeClr val="accent5"/>
              </a:gs>
              <a:gs pos="100000">
                <a:schemeClr val="accent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406" name="Google Shape;406;p53"/>
          <p:cNvSpPr txBox="1">
            <a:spLocks noGrp="1"/>
          </p:cNvSpPr>
          <p:nvPr>
            <p:ph type="title"/>
          </p:nvPr>
        </p:nvSpPr>
        <p:spPr>
          <a:xfrm>
            <a:off x="464100" y="219100"/>
            <a:ext cx="3765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Creating a Project </a:t>
            </a:r>
            <a:endParaRPr sz="2400" b="1">
              <a:solidFill>
                <a:srgbClr val="00283B"/>
              </a:solidFill>
              <a:latin typeface="Trebuchet MS"/>
              <a:ea typeface="Trebuchet MS"/>
              <a:cs typeface="Trebuchet MS"/>
              <a:sym typeface="Trebuchet MS"/>
            </a:endParaRPr>
          </a:p>
        </p:txBody>
      </p:sp>
      <p:sp>
        <p:nvSpPr>
          <p:cNvPr id="407" name="Google Shape;407;p53"/>
          <p:cNvSpPr txBox="1">
            <a:spLocks noGrp="1"/>
          </p:cNvSpPr>
          <p:nvPr>
            <p:ph type="body" idx="4294967295"/>
          </p:nvPr>
        </p:nvSpPr>
        <p:spPr>
          <a:xfrm>
            <a:off x="387900" y="1340400"/>
            <a:ext cx="3765000" cy="3032400"/>
          </a:xfrm>
          <a:prstGeom prst="rect">
            <a:avLst/>
          </a:prstGeom>
        </p:spPr>
        <p:txBody>
          <a:bodyPr spcFirstLastPara="1" wrap="square" lIns="0" tIns="91425" rIns="0" bIns="91425" anchor="t" anchorCtr="0">
            <a:normAutofit/>
          </a:bodyPr>
          <a:lstStyle/>
          <a:p>
            <a:pPr marL="457200" lvl="0" indent="-304800" algn="l" rtl="0">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Reporting information (dropdown items): </a:t>
            </a:r>
            <a:r>
              <a:rPr lang="en" sz="1200">
                <a:solidFill>
                  <a:srgbClr val="00283B"/>
                </a:solidFill>
                <a:latin typeface="Trebuchet MS"/>
                <a:ea typeface="Trebuchet MS"/>
                <a:cs typeface="Trebuchet MS"/>
                <a:sym typeface="Trebuchet MS"/>
              </a:rPr>
              <a:t>If you are looking to track wins/losses, project types, etc., leverage the out-of-the box fields or create new ones. </a:t>
            </a:r>
            <a:endParaRPr sz="1200">
              <a:solidFill>
                <a:srgbClr val="00283B"/>
              </a:solidFill>
              <a:latin typeface="Trebuchet MS"/>
              <a:ea typeface="Trebuchet MS"/>
              <a:cs typeface="Trebuchet MS"/>
              <a:sym typeface="Trebuchet MS"/>
            </a:endParaRPr>
          </a:p>
          <a:p>
            <a:pPr marL="457200" lvl="0" indent="-304800" algn="l" rtl="0">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Merge tags: </a:t>
            </a:r>
            <a:r>
              <a:rPr lang="en" sz="1200">
                <a:solidFill>
                  <a:srgbClr val="00283B"/>
                </a:solidFill>
                <a:latin typeface="Trebuchet MS"/>
                <a:ea typeface="Trebuchet MS"/>
                <a:cs typeface="Trebuchet MS"/>
                <a:sym typeface="Trebuchet MS"/>
              </a:rPr>
              <a:t>If you have variable information in your content library, such as [clientname], merge tags will pull information from this page and into your response</a:t>
            </a:r>
            <a:endParaRPr sz="1200">
              <a:solidFill>
                <a:srgbClr val="00283B"/>
              </a:solidFill>
              <a:latin typeface="Trebuchet MS"/>
              <a:ea typeface="Trebuchet MS"/>
              <a:cs typeface="Trebuchet MS"/>
              <a:sym typeface="Trebuchet MS"/>
            </a:endParaRPr>
          </a:p>
          <a:p>
            <a:pPr marL="0" lvl="0" indent="0" algn="l" rtl="0">
              <a:spcBef>
                <a:spcPts val="1000"/>
              </a:spcBef>
              <a:spcAft>
                <a:spcPts val="0"/>
              </a:spcAft>
              <a:buNone/>
            </a:pPr>
            <a:endParaRPr sz="1200">
              <a:solidFill>
                <a:srgbClr val="00283B"/>
              </a:solidFill>
            </a:endParaRPr>
          </a:p>
          <a:p>
            <a:pPr marL="0" lvl="0" indent="0" algn="l" rtl="0">
              <a:spcBef>
                <a:spcPts val="1000"/>
              </a:spcBef>
              <a:spcAft>
                <a:spcPts val="1000"/>
              </a:spcAft>
              <a:buNone/>
            </a:pPr>
            <a:r>
              <a:rPr lang="en" sz="1200">
                <a:solidFill>
                  <a:srgbClr val="00283B"/>
                </a:solidFill>
                <a:latin typeface="Trebuchet MS"/>
                <a:ea typeface="Trebuchet MS"/>
                <a:cs typeface="Trebuchet MS"/>
                <a:sym typeface="Trebuchet MS"/>
              </a:rPr>
              <a:t>Review the Academy course on </a:t>
            </a:r>
            <a:r>
              <a:rPr lang="en" sz="1200" u="sng">
                <a:solidFill>
                  <a:srgbClr val="00283B"/>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Project Custom Fields and Merge Tags</a:t>
            </a:r>
            <a:r>
              <a:rPr lang="en" sz="1200">
                <a:solidFill>
                  <a:srgbClr val="00283B"/>
                </a:solidFill>
                <a:latin typeface="Trebuchet MS"/>
                <a:ea typeface="Trebuchet MS"/>
                <a:cs typeface="Trebuchet MS"/>
                <a:sym typeface="Trebuchet MS"/>
              </a:rPr>
              <a:t> for more guidance.</a:t>
            </a:r>
            <a:endParaRPr sz="1200" b="1">
              <a:solidFill>
                <a:srgbClr val="00283B"/>
              </a:solidFill>
              <a:latin typeface="Trebuchet MS"/>
              <a:ea typeface="Trebuchet MS"/>
              <a:cs typeface="Trebuchet MS"/>
              <a:sym typeface="Trebuchet MS"/>
            </a:endParaRPr>
          </a:p>
        </p:txBody>
      </p:sp>
      <p:sp>
        <p:nvSpPr>
          <p:cNvPr id="408" name="Google Shape;408;p53"/>
          <p:cNvSpPr txBox="1"/>
          <p:nvPr/>
        </p:nvSpPr>
        <p:spPr>
          <a:xfrm>
            <a:off x="387900" y="662050"/>
            <a:ext cx="3650700" cy="69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None/>
            </a:pPr>
            <a:r>
              <a:rPr lang="en" sz="1000">
                <a:solidFill>
                  <a:srgbClr val="00283B"/>
                </a:solidFill>
                <a:latin typeface="Trebuchet MS"/>
                <a:ea typeface="Trebuchet MS"/>
                <a:cs typeface="Trebuchet MS"/>
                <a:sym typeface="Trebuchet MS"/>
              </a:rPr>
              <a:t>The project creation/about page is where you will capture valuable information related to your project. These fields are customizable and reportable. </a:t>
            </a:r>
            <a:endParaRPr sz="1000">
              <a:solidFill>
                <a:srgbClr val="00283B"/>
              </a:solidFill>
            </a:endParaRPr>
          </a:p>
        </p:txBody>
      </p:sp>
      <p:pic>
        <p:nvPicPr>
          <p:cNvPr id="409" name="Google Shape;409;p53"/>
          <p:cNvPicPr preferRelativeResize="0"/>
          <p:nvPr/>
        </p:nvPicPr>
        <p:blipFill rotWithShape="1">
          <a:blip r:embed="rId4">
            <a:alphaModFix/>
          </a:blip>
          <a:srcRect b="19601"/>
          <a:stretch/>
        </p:blipFill>
        <p:spPr>
          <a:xfrm>
            <a:off x="4768075" y="1199813"/>
            <a:ext cx="4223400" cy="2374500"/>
          </a:xfrm>
          <a:prstGeom prst="roundRect">
            <a:avLst>
              <a:gd name="adj" fmla="val 5407"/>
            </a:avLst>
          </a:prstGeom>
          <a:noFill/>
          <a:ln>
            <a:noFill/>
          </a:ln>
          <a:effectLst>
            <a:outerShdw blurRad="57150" dist="19050" dir="5400000" algn="bl" rotWithShape="0">
              <a:srgbClr val="000000">
                <a:alpha val="50000"/>
              </a:srgbClr>
            </a:outerShdw>
          </a:effectLst>
        </p:spPr>
      </p:pic>
      <p:pic>
        <p:nvPicPr>
          <p:cNvPr id="410" name="Google Shape;410;p53"/>
          <p:cNvPicPr preferRelativeResize="0"/>
          <p:nvPr/>
        </p:nvPicPr>
        <p:blipFill>
          <a:blip r:embed="rId5">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62A7"/>
            </a:gs>
            <a:gs pos="61000">
              <a:srgbClr val="378874"/>
            </a:gs>
            <a:gs pos="100000">
              <a:schemeClr val="accent2"/>
            </a:gs>
          </a:gsLst>
          <a:lin ang="2698631" scaled="0"/>
        </a:gradFill>
        <a:effectLst/>
      </p:bgPr>
    </p:bg>
    <p:spTree>
      <p:nvGrpSpPr>
        <p:cNvPr id="1" name="Shape 196"/>
        <p:cNvGrpSpPr/>
        <p:nvPr/>
      </p:nvGrpSpPr>
      <p:grpSpPr>
        <a:xfrm>
          <a:off x="0" y="0"/>
          <a:ext cx="0" cy="0"/>
          <a:chOff x="0" y="0"/>
          <a:chExt cx="0" cy="0"/>
        </a:xfrm>
      </p:grpSpPr>
      <p:pic>
        <p:nvPicPr>
          <p:cNvPr id="197" name="Google Shape;197;p36"/>
          <p:cNvPicPr preferRelativeResize="0"/>
          <p:nvPr/>
        </p:nvPicPr>
        <p:blipFill>
          <a:blip r:embed="rId3">
            <a:alphaModFix/>
          </a:blip>
          <a:stretch>
            <a:fillRect/>
          </a:stretch>
        </p:blipFill>
        <p:spPr>
          <a:xfrm>
            <a:off x="463927" y="4720226"/>
            <a:ext cx="1926774" cy="191900"/>
          </a:xfrm>
          <a:prstGeom prst="rect">
            <a:avLst/>
          </a:prstGeom>
          <a:noFill/>
          <a:ln>
            <a:noFill/>
          </a:ln>
        </p:spPr>
      </p:pic>
      <p:sp>
        <p:nvSpPr>
          <p:cNvPr id="198" name="Google Shape;198;p36"/>
          <p:cNvSpPr txBox="1">
            <a:spLocks noGrp="1"/>
          </p:cNvSpPr>
          <p:nvPr>
            <p:ph type="title"/>
          </p:nvPr>
        </p:nvSpPr>
        <p:spPr>
          <a:xfrm>
            <a:off x="387725" y="718338"/>
            <a:ext cx="3771000" cy="790500"/>
          </a:xfrm>
          <a:prstGeom prst="rect">
            <a:avLst/>
          </a:prstGeom>
        </p:spPr>
        <p:txBody>
          <a:bodyPr spcFirstLastPara="1" wrap="square" lIns="0" tIns="0" rIns="0" bIns="91425" anchor="b" anchorCtr="0">
            <a:noAutofit/>
          </a:bodyPr>
          <a:lstStyle/>
          <a:p>
            <a:pPr marL="0" lvl="0" indent="0" algn="l" rtl="0">
              <a:spcBef>
                <a:spcPts val="0"/>
              </a:spcBef>
              <a:spcAft>
                <a:spcPts val="0"/>
              </a:spcAft>
              <a:buNone/>
            </a:pPr>
            <a:r>
              <a:rPr lang="en" sz="2400">
                <a:solidFill>
                  <a:schemeClr val="lt1"/>
                </a:solidFill>
              </a:rPr>
              <a:t>How to use this Deck</a:t>
            </a:r>
            <a:endParaRPr sz="2400" b="1">
              <a:solidFill>
                <a:schemeClr val="lt1"/>
              </a:solidFill>
              <a:latin typeface="Trebuchet MS"/>
              <a:ea typeface="Trebuchet MS"/>
              <a:cs typeface="Trebuchet MS"/>
              <a:sym typeface="Trebuchet MS"/>
            </a:endParaRPr>
          </a:p>
        </p:txBody>
      </p:sp>
      <p:sp>
        <p:nvSpPr>
          <p:cNvPr id="199" name="Google Shape;199;p36"/>
          <p:cNvSpPr txBox="1">
            <a:spLocks noGrp="1"/>
          </p:cNvSpPr>
          <p:nvPr>
            <p:ph type="subTitle" idx="4294967295"/>
          </p:nvPr>
        </p:nvSpPr>
        <p:spPr>
          <a:xfrm>
            <a:off x="463925" y="1459650"/>
            <a:ext cx="2755800" cy="14049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1000">
                <a:solidFill>
                  <a:schemeClr val="lt1"/>
                </a:solidFill>
              </a:rPr>
              <a:t>We've put together a selection of decks to support various Responsive use cases and certain role responsibilities. Some of these decks focus on the fundamentals of content searching, while others delve deeper into platform management. All the information is conveniently compiled in one place, allowing you to easily access the resources you need based on how your team uses the tool.</a:t>
            </a:r>
            <a:endParaRPr sz="1000">
              <a:solidFill>
                <a:schemeClr val="lt1"/>
              </a:solidFill>
            </a:endParaRPr>
          </a:p>
          <a:p>
            <a:pPr marL="0" lvl="0" indent="0" algn="l" rtl="0">
              <a:spcBef>
                <a:spcPts val="1200"/>
              </a:spcBef>
              <a:spcAft>
                <a:spcPts val="0"/>
              </a:spcAft>
              <a:buNone/>
            </a:pPr>
            <a:endParaRPr sz="1000">
              <a:solidFill>
                <a:schemeClr val="lt1"/>
              </a:solidFill>
            </a:endParaRPr>
          </a:p>
          <a:p>
            <a:pPr marL="0" lvl="0" indent="0" algn="l" rtl="0">
              <a:spcBef>
                <a:spcPts val="1200"/>
              </a:spcBef>
              <a:spcAft>
                <a:spcPts val="0"/>
              </a:spcAft>
              <a:buNone/>
            </a:pPr>
            <a:endParaRPr sz="1000">
              <a:solidFill>
                <a:schemeClr val="lt1"/>
              </a:solidFill>
            </a:endParaRPr>
          </a:p>
          <a:p>
            <a:pPr marL="0" lvl="0" indent="0" algn="l" rtl="0">
              <a:spcBef>
                <a:spcPts val="1200"/>
              </a:spcBef>
              <a:spcAft>
                <a:spcPts val="1200"/>
              </a:spcAft>
              <a:buNone/>
            </a:pPr>
            <a:r>
              <a:rPr lang="en" sz="1000">
                <a:solidFill>
                  <a:schemeClr val="lt1"/>
                </a:solidFill>
              </a:rPr>
              <a:t> </a:t>
            </a:r>
            <a:endParaRPr sz="1000">
              <a:solidFill>
                <a:schemeClr val="lt1"/>
              </a:solidFill>
              <a:latin typeface="Trebuchet MS"/>
              <a:ea typeface="Trebuchet MS"/>
              <a:cs typeface="Trebuchet MS"/>
              <a:sym typeface="Trebuchet MS"/>
            </a:endParaRPr>
          </a:p>
        </p:txBody>
      </p:sp>
      <p:sp>
        <p:nvSpPr>
          <p:cNvPr id="200" name="Google Shape;200;p36"/>
          <p:cNvSpPr/>
          <p:nvPr/>
        </p:nvSpPr>
        <p:spPr>
          <a:xfrm>
            <a:off x="7570600" y="1740400"/>
            <a:ext cx="290400" cy="123600"/>
          </a:xfrm>
          <a:prstGeom prst="rect">
            <a:avLst/>
          </a:prstGeom>
          <a:solidFill>
            <a:schemeClr val="lt2"/>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
                <a:latin typeface="Trebuchet MS"/>
                <a:ea typeface="Trebuchet MS"/>
                <a:cs typeface="Trebuchet MS"/>
                <a:sym typeface="Trebuchet MS"/>
              </a:rPr>
              <a:t>xx</a:t>
            </a:r>
            <a:endParaRPr sz="100">
              <a:latin typeface="Trebuchet MS"/>
              <a:ea typeface="Trebuchet MS"/>
              <a:cs typeface="Trebuchet MS"/>
              <a:sym typeface="Trebuchet MS"/>
            </a:endParaRPr>
          </a:p>
        </p:txBody>
      </p:sp>
      <p:sp>
        <p:nvSpPr>
          <p:cNvPr id="201" name="Google Shape;201;p36"/>
          <p:cNvSpPr/>
          <p:nvPr/>
        </p:nvSpPr>
        <p:spPr>
          <a:xfrm>
            <a:off x="504175" y="3615925"/>
            <a:ext cx="2445300" cy="612000"/>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Remove/ hide this slide from final presentation </a:t>
            </a:r>
            <a:endParaRPr>
              <a:latin typeface="Trebuchet MS"/>
              <a:ea typeface="Trebuchet MS"/>
              <a:cs typeface="Trebuchet MS"/>
              <a:sym typeface="Trebuchet MS"/>
            </a:endParaRPr>
          </a:p>
        </p:txBody>
      </p:sp>
      <p:sp>
        <p:nvSpPr>
          <p:cNvPr id="202" name="Google Shape;202;p36"/>
          <p:cNvSpPr/>
          <p:nvPr/>
        </p:nvSpPr>
        <p:spPr>
          <a:xfrm>
            <a:off x="3455175" y="565050"/>
            <a:ext cx="5118900" cy="2687700"/>
          </a:xfrm>
          <a:prstGeom prst="roundRect">
            <a:avLst>
              <a:gd name="adj" fmla="val 2743"/>
            </a:avLst>
          </a:prstGeom>
          <a:solidFill>
            <a:srgbClr val="FFFFFF"/>
          </a:solidFill>
          <a:ln w="9525" cap="flat" cmpd="sng">
            <a:solidFill>
              <a:srgbClr val="BFBFBF"/>
            </a:solidFill>
            <a:prstDash val="solid"/>
            <a:round/>
            <a:headEnd type="none" w="sm" len="sm"/>
            <a:tailEnd type="none" w="sm" len="sm"/>
          </a:ln>
          <a:effectLst>
            <a:outerShdw blurRad="257175" dist="95250" dir="2700000" algn="bl" rotWithShape="0">
              <a:srgbClr val="CED4D4">
                <a:alpha val="50000"/>
              </a:srgbClr>
            </a:outerShdw>
          </a:effectLst>
        </p:spPr>
        <p:txBody>
          <a:bodyPr spcFirstLastPara="1" wrap="square" lIns="365750" tIns="365750" rIns="365750" bIns="91425" anchor="t" anchorCtr="0">
            <a:noAutofit/>
          </a:bodyPr>
          <a:lstStyle/>
          <a:p>
            <a:pPr marL="0" lvl="0" indent="0" algn="l" rtl="0">
              <a:lnSpc>
                <a:spcPct val="115000"/>
              </a:lnSpc>
              <a:spcBef>
                <a:spcPts val="0"/>
              </a:spcBef>
              <a:spcAft>
                <a:spcPts val="0"/>
              </a:spcAft>
              <a:buNone/>
            </a:pPr>
            <a:r>
              <a:rPr lang="en" sz="1900" b="1">
                <a:solidFill>
                  <a:srgbClr val="00283B"/>
                </a:solidFill>
                <a:latin typeface="Trebuchet MS"/>
                <a:ea typeface="Trebuchet MS"/>
                <a:cs typeface="Trebuchet MS"/>
                <a:sym typeface="Trebuchet MS"/>
              </a:rPr>
              <a:t>What you need to do next:</a:t>
            </a:r>
            <a:endParaRPr sz="1900" b="1">
              <a:solidFill>
                <a:srgbClr val="00283B"/>
              </a:solidFill>
              <a:latin typeface="Trebuchet MS"/>
              <a:ea typeface="Trebuchet MS"/>
              <a:cs typeface="Trebuchet MS"/>
              <a:sym typeface="Trebuchet MS"/>
            </a:endParaRPr>
          </a:p>
          <a:p>
            <a:pPr marL="457200" lvl="0" indent="-292100" algn="l" rtl="0">
              <a:lnSpc>
                <a:spcPct val="115000"/>
              </a:lnSpc>
              <a:spcBef>
                <a:spcPts val="1200"/>
              </a:spcBef>
              <a:spcAft>
                <a:spcPts val="0"/>
              </a:spcAft>
              <a:buClr>
                <a:srgbClr val="00283B"/>
              </a:buClr>
              <a:buSzPts val="1000"/>
              <a:buFont typeface="Trebuchet MS"/>
              <a:buChar char="●"/>
            </a:pPr>
            <a:r>
              <a:rPr lang="en" sz="1000">
                <a:solidFill>
                  <a:srgbClr val="00283B"/>
                </a:solidFill>
                <a:latin typeface="Trebuchet MS"/>
                <a:ea typeface="Trebuchet MS"/>
                <a:cs typeface="Trebuchet MS"/>
                <a:sym typeface="Trebuchet MS"/>
              </a:rPr>
              <a:t>Review the decks and apply any branding needed.</a:t>
            </a:r>
            <a:endParaRPr sz="1000">
              <a:solidFill>
                <a:srgbClr val="00283B"/>
              </a:solidFill>
              <a:latin typeface="Trebuchet MS"/>
              <a:ea typeface="Trebuchet MS"/>
              <a:cs typeface="Trebuchet MS"/>
              <a:sym typeface="Trebuchet MS"/>
            </a:endParaRPr>
          </a:p>
          <a:p>
            <a:pPr marL="457200" lvl="0" indent="-292100" algn="l" rtl="0">
              <a:lnSpc>
                <a:spcPct val="115000"/>
              </a:lnSpc>
              <a:spcBef>
                <a:spcPts val="0"/>
              </a:spcBef>
              <a:spcAft>
                <a:spcPts val="0"/>
              </a:spcAft>
              <a:buClr>
                <a:srgbClr val="00283B"/>
              </a:buClr>
              <a:buSzPts val="1000"/>
              <a:buFont typeface="Trebuchet MS"/>
              <a:buChar char="●"/>
            </a:pPr>
            <a:r>
              <a:rPr lang="en" sz="1000">
                <a:solidFill>
                  <a:srgbClr val="00283B"/>
                </a:solidFill>
                <a:latin typeface="Trebuchet MS"/>
                <a:ea typeface="Trebuchet MS"/>
                <a:cs typeface="Trebuchet MS"/>
                <a:sym typeface="Trebuchet MS"/>
              </a:rPr>
              <a:t>Add and remove slides based on the training needs. </a:t>
            </a:r>
            <a:endParaRPr sz="1000">
              <a:solidFill>
                <a:srgbClr val="00283B"/>
              </a:solidFill>
              <a:latin typeface="Trebuchet MS"/>
              <a:ea typeface="Trebuchet MS"/>
              <a:cs typeface="Trebuchet MS"/>
              <a:sym typeface="Trebuchet MS"/>
            </a:endParaRPr>
          </a:p>
          <a:p>
            <a:pPr marL="457200" lvl="0" indent="-292100" algn="l" rtl="0">
              <a:lnSpc>
                <a:spcPct val="115000"/>
              </a:lnSpc>
              <a:spcBef>
                <a:spcPts val="0"/>
              </a:spcBef>
              <a:spcAft>
                <a:spcPts val="0"/>
              </a:spcAft>
              <a:buClr>
                <a:srgbClr val="00283B"/>
              </a:buClr>
              <a:buSzPts val="1000"/>
              <a:buFont typeface="Trebuchet MS"/>
              <a:buChar char="●"/>
            </a:pPr>
            <a:r>
              <a:rPr lang="en" sz="1000">
                <a:solidFill>
                  <a:srgbClr val="00283B"/>
                </a:solidFill>
                <a:latin typeface="Trebuchet MS"/>
                <a:ea typeface="Trebuchet MS"/>
                <a:cs typeface="Trebuchet MS"/>
                <a:sym typeface="Trebuchet MS"/>
              </a:rPr>
              <a:t>Update slides with your specific processes. </a:t>
            </a:r>
            <a:endParaRPr sz="1000">
              <a:solidFill>
                <a:srgbClr val="00283B"/>
              </a:solidFill>
              <a:latin typeface="Trebuchet MS"/>
              <a:ea typeface="Trebuchet MS"/>
              <a:cs typeface="Trebuchet MS"/>
              <a:sym typeface="Trebuchet MS"/>
            </a:endParaRPr>
          </a:p>
          <a:p>
            <a:pPr marL="457200" lvl="0" indent="-292100" algn="l" rtl="0">
              <a:lnSpc>
                <a:spcPct val="115000"/>
              </a:lnSpc>
              <a:spcBef>
                <a:spcPts val="0"/>
              </a:spcBef>
              <a:spcAft>
                <a:spcPts val="0"/>
              </a:spcAft>
              <a:buClr>
                <a:srgbClr val="00283B"/>
              </a:buClr>
              <a:buSzPts val="1000"/>
              <a:buFont typeface="Trebuchet MS"/>
              <a:buChar char="●"/>
            </a:pPr>
            <a:r>
              <a:rPr lang="en" sz="1000">
                <a:solidFill>
                  <a:srgbClr val="00283B"/>
                </a:solidFill>
                <a:latin typeface="Trebuchet MS"/>
                <a:ea typeface="Trebuchet MS"/>
                <a:cs typeface="Trebuchet MS"/>
                <a:sym typeface="Trebuchet MS"/>
              </a:rPr>
              <a:t>Follow prompts notated with a pink box - remove the box when finished.</a:t>
            </a:r>
            <a:endParaRPr sz="1000">
              <a:solidFill>
                <a:srgbClr val="00283B"/>
              </a:solidFill>
              <a:latin typeface="Trebuchet MS"/>
              <a:ea typeface="Trebuchet MS"/>
              <a:cs typeface="Trebuchet MS"/>
              <a:sym typeface="Trebuchet MS"/>
            </a:endParaRPr>
          </a:p>
          <a:p>
            <a:pPr marL="457200" lvl="0" indent="-292100" algn="l" rtl="0">
              <a:lnSpc>
                <a:spcPct val="115000"/>
              </a:lnSpc>
              <a:spcBef>
                <a:spcPts val="0"/>
              </a:spcBef>
              <a:spcAft>
                <a:spcPts val="0"/>
              </a:spcAft>
              <a:buClr>
                <a:srgbClr val="00283B"/>
              </a:buClr>
              <a:buSzPts val="1000"/>
              <a:buFont typeface="Trebuchet MS"/>
              <a:buChar char="●"/>
            </a:pPr>
            <a:r>
              <a:rPr lang="en" sz="1000">
                <a:solidFill>
                  <a:srgbClr val="00283B"/>
                </a:solidFill>
                <a:latin typeface="Trebuchet MS"/>
                <a:ea typeface="Trebuchet MS"/>
                <a:cs typeface="Trebuchet MS"/>
                <a:sym typeface="Trebuchet MS"/>
              </a:rPr>
              <a:t>Replace any screenshots that appear outdated or do not match what is found in your instance. </a:t>
            </a:r>
            <a:endParaRPr sz="1000">
              <a:solidFill>
                <a:srgbClr val="00283B"/>
              </a:solidFill>
              <a:latin typeface="Trebuchet MS"/>
              <a:ea typeface="Trebuchet MS"/>
              <a:cs typeface="Trebuchet MS"/>
              <a:sym typeface="Trebuchet MS"/>
            </a:endParaRPr>
          </a:p>
          <a:p>
            <a:pPr marL="457200" lvl="0" indent="-292100" algn="l" rtl="0">
              <a:lnSpc>
                <a:spcPct val="115000"/>
              </a:lnSpc>
              <a:spcBef>
                <a:spcPts val="0"/>
              </a:spcBef>
              <a:spcAft>
                <a:spcPts val="0"/>
              </a:spcAft>
              <a:buClr>
                <a:srgbClr val="00283B"/>
              </a:buClr>
              <a:buSzPts val="1000"/>
              <a:buFont typeface="Trebuchet MS"/>
              <a:buChar char="●"/>
            </a:pPr>
            <a:r>
              <a:rPr lang="en" sz="1000" b="1">
                <a:solidFill>
                  <a:srgbClr val="00283B"/>
                </a:solidFill>
                <a:latin typeface="Trebuchet MS"/>
                <a:ea typeface="Trebuchet MS"/>
                <a:cs typeface="Trebuchet MS"/>
                <a:sym typeface="Trebuchet MS"/>
              </a:rPr>
              <a:t>TIP: Make copies of the decks and save a different version for each end user training:</a:t>
            </a:r>
            <a:endParaRPr sz="1000" b="1" i="1">
              <a:solidFill>
                <a:srgbClr val="00283B"/>
              </a:solidFill>
              <a:latin typeface="Trebuchet MS"/>
              <a:ea typeface="Trebuchet MS"/>
              <a:cs typeface="Trebuchet MS"/>
              <a:sym typeface="Trebuchet MS"/>
            </a:endParaRPr>
          </a:p>
        </p:txBody>
      </p:sp>
      <p:sp>
        <p:nvSpPr>
          <p:cNvPr id="203" name="Google Shape;203;p36"/>
          <p:cNvSpPr/>
          <p:nvPr/>
        </p:nvSpPr>
        <p:spPr>
          <a:xfrm>
            <a:off x="3557975" y="3078925"/>
            <a:ext cx="2644800" cy="1914600"/>
          </a:xfrm>
          <a:prstGeom prst="roundRect">
            <a:avLst>
              <a:gd name="adj" fmla="val 52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204" name="Google Shape;204;p36"/>
          <p:cNvSpPr/>
          <p:nvPr/>
        </p:nvSpPr>
        <p:spPr>
          <a:xfrm>
            <a:off x="3253175" y="2850325"/>
            <a:ext cx="3367500" cy="2100900"/>
          </a:xfrm>
          <a:prstGeom prst="roundRect">
            <a:avLst>
              <a:gd name="adj" fmla="val 2743"/>
            </a:avLst>
          </a:prstGeom>
          <a:noFill/>
          <a:ln>
            <a:noFill/>
          </a:ln>
          <a:effectLst>
            <a:outerShdw blurRad="257175" dist="95250" dir="2700000" algn="bl" rotWithShape="0">
              <a:srgbClr val="CED4D4">
                <a:alpha val="50000"/>
              </a:srgbClr>
            </a:outerShdw>
          </a:effectLst>
        </p:spPr>
        <p:txBody>
          <a:bodyPr spcFirstLastPara="1" wrap="square" lIns="365750" tIns="365750" rIns="365750" bIns="91425" anchor="t" anchorCtr="0">
            <a:noAutofit/>
          </a:bodyPr>
          <a:lstStyle/>
          <a:p>
            <a:pPr marL="0" lvl="0" indent="0" algn="l" rtl="0">
              <a:lnSpc>
                <a:spcPct val="100000"/>
              </a:lnSpc>
              <a:spcBef>
                <a:spcPts val="0"/>
              </a:spcBef>
              <a:spcAft>
                <a:spcPts val="0"/>
              </a:spcAft>
              <a:buNone/>
            </a:pPr>
            <a:r>
              <a:rPr lang="en" sz="1000" b="1">
                <a:solidFill>
                  <a:srgbClr val="00283B"/>
                </a:solidFill>
                <a:latin typeface="Trebuchet MS"/>
                <a:ea typeface="Trebuchet MS"/>
                <a:cs typeface="Trebuchet MS"/>
                <a:sym typeface="Trebuchet MS"/>
              </a:rPr>
              <a:t>EXAMPLE: Project Management Training</a:t>
            </a:r>
            <a:endParaRPr sz="1000" b="1">
              <a:solidFill>
                <a:srgbClr val="00283B"/>
              </a:solidFill>
              <a:latin typeface="Trebuchet MS"/>
              <a:ea typeface="Trebuchet MS"/>
              <a:cs typeface="Trebuchet MS"/>
              <a:sym typeface="Trebuchet MS"/>
            </a:endParaRPr>
          </a:p>
          <a:p>
            <a:pPr marL="0" lvl="0" indent="0" algn="l" rtl="0">
              <a:lnSpc>
                <a:spcPct val="100000"/>
              </a:lnSpc>
              <a:spcBef>
                <a:spcPts val="1200"/>
              </a:spcBef>
              <a:spcAft>
                <a:spcPts val="0"/>
              </a:spcAft>
              <a:buNone/>
            </a:pPr>
            <a:r>
              <a:rPr lang="en" sz="1000" i="1">
                <a:solidFill>
                  <a:srgbClr val="00283B"/>
                </a:solidFill>
                <a:latin typeface="Trebuchet MS"/>
                <a:ea typeface="Trebuchet MS"/>
                <a:cs typeface="Trebuchet MS"/>
                <a:sym typeface="Trebuchet MS"/>
              </a:rPr>
              <a:t>For users that create and respond to projects</a:t>
            </a:r>
            <a:endParaRPr sz="1000" i="1">
              <a:solidFill>
                <a:srgbClr val="00283B"/>
              </a:solidFill>
              <a:latin typeface="Trebuchet MS"/>
              <a:ea typeface="Trebuchet MS"/>
              <a:cs typeface="Trebuchet MS"/>
              <a:sym typeface="Trebuchet MS"/>
            </a:endParaRPr>
          </a:p>
          <a:p>
            <a:pPr marL="457200" lvl="0" indent="-292100" algn="l" rtl="0">
              <a:lnSpc>
                <a:spcPct val="100000"/>
              </a:lnSpc>
              <a:spcBef>
                <a:spcPts val="1200"/>
              </a:spcBef>
              <a:spcAft>
                <a:spcPts val="0"/>
              </a:spcAft>
              <a:buClr>
                <a:srgbClr val="00283B"/>
              </a:buClr>
              <a:buSzPts val="1000"/>
              <a:buFont typeface="Trebuchet MS"/>
              <a:buChar char="●"/>
            </a:pPr>
            <a:r>
              <a:rPr lang="en" sz="1000">
                <a:solidFill>
                  <a:srgbClr val="00283B"/>
                </a:solidFill>
                <a:latin typeface="Trebuchet MS"/>
                <a:ea typeface="Trebuchet MS"/>
                <a:cs typeface="Trebuchet MS"/>
                <a:sym typeface="Trebuchet MS"/>
              </a:rPr>
              <a:t>Introducing Responsive (Slides x-x)</a:t>
            </a:r>
            <a:endParaRPr sz="1000">
              <a:solidFill>
                <a:srgbClr val="00283B"/>
              </a:solidFill>
              <a:latin typeface="Trebuchet MS"/>
              <a:ea typeface="Trebuchet MS"/>
              <a:cs typeface="Trebuchet MS"/>
              <a:sym typeface="Trebuchet MS"/>
            </a:endParaRPr>
          </a:p>
          <a:p>
            <a:pPr marL="457200" lvl="0" indent="-292100" algn="l" rtl="0">
              <a:lnSpc>
                <a:spcPct val="100000"/>
              </a:lnSpc>
              <a:spcBef>
                <a:spcPts val="0"/>
              </a:spcBef>
              <a:spcAft>
                <a:spcPts val="0"/>
              </a:spcAft>
              <a:buClr>
                <a:srgbClr val="00283B"/>
              </a:buClr>
              <a:buSzPts val="1000"/>
              <a:buFont typeface="Trebuchet MS"/>
              <a:buChar char="●"/>
            </a:pPr>
            <a:r>
              <a:rPr lang="en" sz="1000">
                <a:solidFill>
                  <a:srgbClr val="00283B"/>
                </a:solidFill>
                <a:latin typeface="Trebuchet MS"/>
                <a:ea typeface="Trebuchet MS"/>
                <a:cs typeface="Trebuchet MS"/>
                <a:sym typeface="Trebuchet MS"/>
              </a:rPr>
              <a:t>Managing Projects (Slides x-x)</a:t>
            </a:r>
            <a:endParaRPr sz="1000">
              <a:solidFill>
                <a:srgbClr val="00283B"/>
              </a:solidFill>
              <a:latin typeface="Trebuchet MS"/>
              <a:ea typeface="Trebuchet MS"/>
              <a:cs typeface="Trebuchet MS"/>
              <a:sym typeface="Trebuchet MS"/>
            </a:endParaRPr>
          </a:p>
          <a:p>
            <a:pPr marL="457200" lvl="0" indent="-292100" algn="l" rtl="0">
              <a:lnSpc>
                <a:spcPct val="100000"/>
              </a:lnSpc>
              <a:spcBef>
                <a:spcPts val="0"/>
              </a:spcBef>
              <a:spcAft>
                <a:spcPts val="0"/>
              </a:spcAft>
              <a:buClr>
                <a:srgbClr val="00283B"/>
              </a:buClr>
              <a:buSzPts val="1000"/>
              <a:buFont typeface="Trebuchet MS"/>
              <a:buChar char="●"/>
            </a:pPr>
            <a:r>
              <a:rPr lang="en" sz="1000">
                <a:solidFill>
                  <a:srgbClr val="00283B"/>
                </a:solidFill>
                <a:latin typeface="Trebuchet MS"/>
                <a:ea typeface="Trebuchet MS"/>
                <a:cs typeface="Trebuchet MS"/>
                <a:sym typeface="Trebuchet MS"/>
              </a:rPr>
              <a:t>Collaboration (Sides x-x)</a:t>
            </a:r>
            <a:endParaRPr sz="1000">
              <a:solidFill>
                <a:srgbClr val="00283B"/>
              </a:solidFill>
              <a:latin typeface="Trebuchet MS"/>
              <a:ea typeface="Trebuchet MS"/>
              <a:cs typeface="Trebuchet MS"/>
              <a:sym typeface="Trebuchet MS"/>
            </a:endParaRPr>
          </a:p>
          <a:p>
            <a:pPr marL="457200" lvl="0" indent="-292100" algn="l" rtl="0">
              <a:lnSpc>
                <a:spcPct val="100000"/>
              </a:lnSpc>
              <a:spcBef>
                <a:spcPts val="0"/>
              </a:spcBef>
              <a:spcAft>
                <a:spcPts val="0"/>
              </a:spcAft>
              <a:buClr>
                <a:srgbClr val="00283B"/>
              </a:buClr>
              <a:buSzPts val="1000"/>
              <a:buFont typeface="Trebuchet MS"/>
              <a:buChar char="●"/>
            </a:pPr>
            <a:r>
              <a:rPr lang="en" sz="1000">
                <a:solidFill>
                  <a:srgbClr val="00283B"/>
                </a:solidFill>
                <a:latin typeface="Trebuchet MS"/>
                <a:ea typeface="Trebuchet MS"/>
                <a:cs typeface="Trebuchet MS"/>
                <a:sym typeface="Trebuchet MS"/>
              </a:rPr>
              <a:t>Content Searching (Slides x-x)</a:t>
            </a:r>
            <a:endParaRPr sz="1000">
              <a:solidFill>
                <a:srgbClr val="00283B"/>
              </a:solidFill>
              <a:latin typeface="Trebuchet MS"/>
              <a:ea typeface="Trebuchet MS"/>
              <a:cs typeface="Trebuchet MS"/>
              <a:sym typeface="Trebuchet MS"/>
            </a:endParaRPr>
          </a:p>
        </p:txBody>
      </p:sp>
      <p:sp>
        <p:nvSpPr>
          <p:cNvPr id="205" name="Google Shape;205;p36"/>
          <p:cNvSpPr/>
          <p:nvPr/>
        </p:nvSpPr>
        <p:spPr>
          <a:xfrm>
            <a:off x="6369550" y="3086075"/>
            <a:ext cx="2644800" cy="1914600"/>
          </a:xfrm>
          <a:prstGeom prst="roundRect">
            <a:avLst>
              <a:gd name="adj" fmla="val 52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206" name="Google Shape;206;p36"/>
          <p:cNvSpPr/>
          <p:nvPr/>
        </p:nvSpPr>
        <p:spPr>
          <a:xfrm>
            <a:off x="6064750" y="2857475"/>
            <a:ext cx="3286800" cy="2100900"/>
          </a:xfrm>
          <a:prstGeom prst="roundRect">
            <a:avLst>
              <a:gd name="adj" fmla="val 2743"/>
            </a:avLst>
          </a:prstGeom>
          <a:noFill/>
          <a:ln>
            <a:noFill/>
          </a:ln>
          <a:effectLst>
            <a:outerShdw blurRad="257175" dist="95250" dir="2700000" algn="bl" rotWithShape="0">
              <a:srgbClr val="CED4D4">
                <a:alpha val="50000"/>
              </a:srgbClr>
            </a:outerShdw>
          </a:effectLst>
        </p:spPr>
        <p:txBody>
          <a:bodyPr spcFirstLastPara="1" wrap="square" lIns="365750" tIns="365750" rIns="365750" bIns="91425" anchor="t" anchorCtr="0">
            <a:noAutofit/>
          </a:bodyPr>
          <a:lstStyle/>
          <a:p>
            <a:pPr marL="0" lvl="0" indent="0" algn="l" rtl="0">
              <a:lnSpc>
                <a:spcPct val="100000"/>
              </a:lnSpc>
              <a:spcBef>
                <a:spcPts val="0"/>
              </a:spcBef>
              <a:spcAft>
                <a:spcPts val="0"/>
              </a:spcAft>
              <a:buNone/>
            </a:pPr>
            <a:r>
              <a:rPr lang="en" sz="1000" b="1">
                <a:solidFill>
                  <a:srgbClr val="00283B"/>
                </a:solidFill>
                <a:latin typeface="Trebuchet MS"/>
                <a:ea typeface="Trebuchet MS"/>
                <a:cs typeface="Trebuchet MS"/>
                <a:sym typeface="Trebuchet MS"/>
              </a:rPr>
              <a:t>EXAMPLE: Content Owner Training</a:t>
            </a:r>
            <a:endParaRPr sz="1000" b="1">
              <a:solidFill>
                <a:srgbClr val="00283B"/>
              </a:solidFill>
              <a:latin typeface="Trebuchet MS"/>
              <a:ea typeface="Trebuchet MS"/>
              <a:cs typeface="Trebuchet MS"/>
              <a:sym typeface="Trebuchet MS"/>
            </a:endParaRPr>
          </a:p>
          <a:p>
            <a:pPr marL="0" lvl="0" indent="0" algn="l" rtl="0">
              <a:lnSpc>
                <a:spcPct val="100000"/>
              </a:lnSpc>
              <a:spcBef>
                <a:spcPts val="1200"/>
              </a:spcBef>
              <a:spcAft>
                <a:spcPts val="0"/>
              </a:spcAft>
              <a:buNone/>
            </a:pPr>
            <a:r>
              <a:rPr lang="en" sz="1000" i="1">
                <a:solidFill>
                  <a:srgbClr val="00283B"/>
                </a:solidFill>
                <a:latin typeface="Trebuchet MS"/>
                <a:ea typeface="Trebuchet MS"/>
                <a:cs typeface="Trebuchet MS"/>
                <a:sym typeface="Trebuchet MS"/>
              </a:rPr>
              <a:t>For users that get invited to collaborate on projects</a:t>
            </a:r>
            <a:endParaRPr sz="1000" i="1">
              <a:solidFill>
                <a:srgbClr val="00283B"/>
              </a:solidFill>
              <a:latin typeface="Trebuchet MS"/>
              <a:ea typeface="Trebuchet MS"/>
              <a:cs typeface="Trebuchet MS"/>
              <a:sym typeface="Trebuchet MS"/>
            </a:endParaRPr>
          </a:p>
          <a:p>
            <a:pPr marL="457200" lvl="0" indent="-292100" algn="l" rtl="0">
              <a:lnSpc>
                <a:spcPct val="100000"/>
              </a:lnSpc>
              <a:spcBef>
                <a:spcPts val="1200"/>
              </a:spcBef>
              <a:spcAft>
                <a:spcPts val="0"/>
              </a:spcAft>
              <a:buClr>
                <a:srgbClr val="00283B"/>
              </a:buClr>
              <a:buSzPts val="1000"/>
              <a:buFont typeface="Trebuchet MS"/>
              <a:buChar char="●"/>
            </a:pPr>
            <a:r>
              <a:rPr lang="en" sz="1000">
                <a:solidFill>
                  <a:srgbClr val="00283B"/>
                </a:solidFill>
                <a:latin typeface="Trebuchet MS"/>
                <a:ea typeface="Trebuchet MS"/>
                <a:cs typeface="Trebuchet MS"/>
                <a:sym typeface="Trebuchet MS"/>
              </a:rPr>
              <a:t>Introducing Responsive (Slides x-x)</a:t>
            </a:r>
            <a:endParaRPr sz="1000">
              <a:solidFill>
                <a:srgbClr val="00283B"/>
              </a:solidFill>
              <a:latin typeface="Trebuchet MS"/>
              <a:ea typeface="Trebuchet MS"/>
              <a:cs typeface="Trebuchet MS"/>
              <a:sym typeface="Trebuchet MS"/>
            </a:endParaRPr>
          </a:p>
          <a:p>
            <a:pPr marL="457200" lvl="0" indent="-292100" algn="l" rtl="0">
              <a:lnSpc>
                <a:spcPct val="100000"/>
              </a:lnSpc>
              <a:spcBef>
                <a:spcPts val="0"/>
              </a:spcBef>
              <a:spcAft>
                <a:spcPts val="0"/>
              </a:spcAft>
              <a:buClr>
                <a:srgbClr val="00283B"/>
              </a:buClr>
              <a:buSzPts val="1000"/>
              <a:buFont typeface="Trebuchet MS"/>
              <a:buChar char="●"/>
            </a:pPr>
            <a:r>
              <a:rPr lang="en" sz="1000">
                <a:solidFill>
                  <a:srgbClr val="00283B"/>
                </a:solidFill>
                <a:latin typeface="Trebuchet MS"/>
                <a:ea typeface="Trebuchet MS"/>
                <a:cs typeface="Trebuchet MS"/>
                <a:sym typeface="Trebuchet MS"/>
              </a:rPr>
              <a:t>Content Management (Sides x-x)</a:t>
            </a:r>
            <a:endParaRPr sz="1000">
              <a:solidFill>
                <a:srgbClr val="00283B"/>
              </a:solidFill>
              <a:latin typeface="Trebuchet MS"/>
              <a:ea typeface="Trebuchet MS"/>
              <a:cs typeface="Trebuchet MS"/>
              <a:sym typeface="Trebuchet MS"/>
            </a:endParaRPr>
          </a:p>
          <a:p>
            <a:pPr marL="457200" lvl="0" indent="-292100" algn="l" rtl="0">
              <a:lnSpc>
                <a:spcPct val="100000"/>
              </a:lnSpc>
              <a:spcBef>
                <a:spcPts val="0"/>
              </a:spcBef>
              <a:spcAft>
                <a:spcPts val="0"/>
              </a:spcAft>
              <a:buClr>
                <a:srgbClr val="00283B"/>
              </a:buClr>
              <a:buSzPts val="1000"/>
              <a:buFont typeface="Trebuchet MS"/>
              <a:buChar char="●"/>
            </a:pPr>
            <a:r>
              <a:rPr lang="en" sz="1000">
                <a:solidFill>
                  <a:srgbClr val="00283B"/>
                </a:solidFill>
                <a:latin typeface="Trebuchet MS"/>
                <a:ea typeface="Trebuchet MS"/>
                <a:cs typeface="Trebuchet MS"/>
                <a:sym typeface="Trebuchet MS"/>
              </a:rPr>
              <a:t>Content Searching (Slides x-x)</a:t>
            </a:r>
            <a:endParaRPr sz="1000">
              <a:solidFill>
                <a:srgbClr val="00283B"/>
              </a:solidFill>
              <a:latin typeface="Trebuchet MS"/>
              <a:ea typeface="Trebuchet MS"/>
              <a:cs typeface="Trebuchet MS"/>
              <a:sym typeface="Trebuchet MS"/>
            </a:endParaRPr>
          </a:p>
          <a:p>
            <a:pPr marL="0" lvl="0" indent="0" algn="l" rtl="0">
              <a:spcBef>
                <a:spcPts val="1200"/>
              </a:spcBef>
              <a:spcAft>
                <a:spcPts val="1200"/>
              </a:spcAft>
              <a:buNone/>
            </a:pPr>
            <a:endParaRPr sz="1000">
              <a:solidFill>
                <a:srgbClr val="00283B"/>
              </a:solidFill>
              <a:latin typeface="Trebuchet MS"/>
              <a:ea typeface="Trebuchet MS"/>
              <a:cs typeface="Trebuchet MS"/>
              <a:sym typeface="Trebuchet MS"/>
            </a:endParaRPr>
          </a:p>
        </p:txBody>
      </p:sp>
      <p:sp>
        <p:nvSpPr>
          <p:cNvPr id="207" name="Google Shape;207;p36"/>
          <p:cNvSpPr/>
          <p:nvPr/>
        </p:nvSpPr>
        <p:spPr>
          <a:xfrm>
            <a:off x="252263" y="2928138"/>
            <a:ext cx="2598600" cy="720600"/>
          </a:xfrm>
          <a:prstGeom prst="wedgeRectCallout">
            <a:avLst>
              <a:gd name="adj1" fmla="val -39489"/>
              <a:gd name="adj2" fmla="val 64783"/>
            </a:avLst>
          </a:prstGeom>
          <a:solidFill>
            <a:schemeClr val="dk2"/>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TIP: Remove/hide this slide from final presentation </a:t>
            </a:r>
            <a:endParaRPr>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14"/>
        <p:cNvGrpSpPr/>
        <p:nvPr/>
      </p:nvGrpSpPr>
      <p:grpSpPr>
        <a:xfrm>
          <a:off x="0" y="0"/>
          <a:ext cx="0" cy="0"/>
          <a:chOff x="0" y="0"/>
          <a:chExt cx="0" cy="0"/>
        </a:xfrm>
      </p:grpSpPr>
      <p:sp>
        <p:nvSpPr>
          <p:cNvPr id="415" name="Google Shape;415;p54"/>
          <p:cNvSpPr/>
          <p:nvPr/>
        </p:nvSpPr>
        <p:spPr>
          <a:xfrm rot="-5400000" flipH="1">
            <a:off x="6185000" y="1925750"/>
            <a:ext cx="4266000" cy="1677600"/>
          </a:xfrm>
          <a:prstGeom prst="round2SameRect">
            <a:avLst>
              <a:gd name="adj1" fmla="val 2830"/>
              <a:gd name="adj2" fmla="val 0"/>
            </a:avLst>
          </a:prstGeom>
          <a:gradFill>
            <a:gsLst>
              <a:gs pos="0">
                <a:schemeClr val="accent5"/>
              </a:gs>
              <a:gs pos="100000">
                <a:schemeClr val="accent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416" name="Google Shape;416;p54"/>
          <p:cNvSpPr txBox="1">
            <a:spLocks noGrp="1"/>
          </p:cNvSpPr>
          <p:nvPr>
            <p:ph type="title"/>
          </p:nvPr>
        </p:nvSpPr>
        <p:spPr>
          <a:xfrm>
            <a:off x="417700" y="227850"/>
            <a:ext cx="41874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a:solidFill>
                  <a:srgbClr val="00283B"/>
                </a:solidFill>
              </a:rPr>
              <a:t>Importing Project Documents </a:t>
            </a:r>
            <a:endParaRPr sz="2400" b="1">
              <a:solidFill>
                <a:srgbClr val="00283B"/>
              </a:solidFill>
              <a:latin typeface="Trebuchet MS"/>
              <a:ea typeface="Trebuchet MS"/>
              <a:cs typeface="Trebuchet MS"/>
              <a:sym typeface="Trebuchet MS"/>
            </a:endParaRPr>
          </a:p>
        </p:txBody>
      </p:sp>
      <p:sp>
        <p:nvSpPr>
          <p:cNvPr id="417" name="Google Shape;417;p54"/>
          <p:cNvSpPr txBox="1">
            <a:spLocks noGrp="1"/>
          </p:cNvSpPr>
          <p:nvPr>
            <p:ph type="body" idx="4294967295"/>
          </p:nvPr>
        </p:nvSpPr>
        <p:spPr>
          <a:xfrm>
            <a:off x="417700" y="865950"/>
            <a:ext cx="5878500" cy="3331500"/>
          </a:xfrm>
          <a:prstGeom prst="rect">
            <a:avLst/>
          </a:prstGeom>
        </p:spPr>
        <p:txBody>
          <a:bodyPr spcFirstLastPara="1" wrap="square" lIns="0" tIns="91425" rIns="0" bIns="91425" anchor="t" anchorCtr="0">
            <a:noAutofit/>
          </a:bodyPr>
          <a:lstStyle/>
          <a:p>
            <a:pPr marL="0" lvl="0" indent="0" algn="l" rtl="0">
              <a:lnSpc>
                <a:spcPct val="95000"/>
              </a:lnSpc>
              <a:spcBef>
                <a:spcPts val="0"/>
              </a:spcBef>
              <a:spcAft>
                <a:spcPts val="0"/>
              </a:spcAft>
              <a:buSzPts val="688"/>
              <a:buNone/>
            </a:pPr>
            <a:r>
              <a:rPr lang="en" sz="1200" b="1">
                <a:solidFill>
                  <a:srgbClr val="00283B"/>
                </a:solidFill>
              </a:rPr>
              <a:t>What is mapping? </a:t>
            </a:r>
            <a:endParaRPr sz="1200" b="1">
              <a:solidFill>
                <a:srgbClr val="00283B"/>
              </a:solidFill>
            </a:endParaRPr>
          </a:p>
          <a:p>
            <a:pPr marL="0" lvl="0" indent="0" algn="l" rtl="0">
              <a:lnSpc>
                <a:spcPct val="95000"/>
              </a:lnSpc>
              <a:spcBef>
                <a:spcPts val="1000"/>
              </a:spcBef>
              <a:spcAft>
                <a:spcPts val="0"/>
              </a:spcAft>
              <a:buSzPts val="688"/>
              <a:buNone/>
            </a:pPr>
            <a:r>
              <a:rPr lang="en" sz="1200">
                <a:solidFill>
                  <a:srgbClr val="00283B"/>
                </a:solidFill>
              </a:rPr>
              <a:t>Mapping is the process of identifying all sections, questions and other necessary information from the proposal and pulling it into Responsive</a:t>
            </a:r>
            <a:endParaRPr sz="1200">
              <a:solidFill>
                <a:srgbClr val="00283B"/>
              </a:solidFill>
            </a:endParaRPr>
          </a:p>
          <a:p>
            <a:pPr marL="0" lvl="0" indent="0" algn="l" rtl="0">
              <a:lnSpc>
                <a:spcPct val="95000"/>
              </a:lnSpc>
              <a:spcBef>
                <a:spcPts val="1000"/>
              </a:spcBef>
              <a:spcAft>
                <a:spcPts val="0"/>
              </a:spcAft>
              <a:buSzPts val="688"/>
              <a:buNone/>
            </a:pPr>
            <a:r>
              <a:rPr lang="en" sz="1200" b="1">
                <a:solidFill>
                  <a:srgbClr val="00283B"/>
                </a:solidFill>
              </a:rPr>
              <a:t>Mapping Considerations: </a:t>
            </a:r>
            <a:endParaRPr sz="1200" b="1">
              <a:solidFill>
                <a:srgbClr val="00283B"/>
              </a:solidFill>
            </a:endParaRPr>
          </a:p>
          <a:p>
            <a:pPr marL="0" lvl="0" indent="0" algn="l" rtl="0">
              <a:lnSpc>
                <a:spcPct val="95000"/>
              </a:lnSpc>
              <a:spcBef>
                <a:spcPts val="1000"/>
              </a:spcBef>
              <a:spcAft>
                <a:spcPts val="0"/>
              </a:spcAft>
              <a:buSzPts val="688"/>
              <a:buNone/>
            </a:pPr>
            <a:r>
              <a:rPr lang="en" sz="1200">
                <a:solidFill>
                  <a:srgbClr val="00283B"/>
                </a:solidFill>
              </a:rPr>
              <a:t>Regardless of the type of file you are mapping in (Word/PDF or Excel), it is important to first identify: </a:t>
            </a:r>
            <a:endParaRPr sz="1200">
              <a:solidFill>
                <a:srgbClr val="00283B"/>
              </a:solidFill>
            </a:endParaRPr>
          </a:p>
          <a:p>
            <a:pPr marL="457200" lvl="0" indent="-304800" algn="l" rtl="0">
              <a:lnSpc>
                <a:spcPct val="95000"/>
              </a:lnSpc>
              <a:spcBef>
                <a:spcPts val="1000"/>
              </a:spcBef>
              <a:spcAft>
                <a:spcPts val="0"/>
              </a:spcAft>
              <a:buClr>
                <a:srgbClr val="00283B"/>
              </a:buClr>
              <a:buSzPts val="1200"/>
              <a:buChar char="●"/>
            </a:pPr>
            <a:r>
              <a:rPr lang="en" sz="1200">
                <a:solidFill>
                  <a:srgbClr val="00283B"/>
                </a:solidFill>
              </a:rPr>
              <a:t>Sections</a:t>
            </a:r>
            <a:endParaRPr sz="1200">
              <a:solidFill>
                <a:srgbClr val="00283B"/>
              </a:solidFill>
            </a:endParaRPr>
          </a:p>
          <a:p>
            <a:pPr marL="457200" lvl="0" indent="-304800" algn="l" rtl="0">
              <a:lnSpc>
                <a:spcPct val="95000"/>
              </a:lnSpc>
              <a:spcBef>
                <a:spcPts val="0"/>
              </a:spcBef>
              <a:spcAft>
                <a:spcPts val="0"/>
              </a:spcAft>
              <a:buClr>
                <a:srgbClr val="00283B"/>
              </a:buClr>
              <a:buSzPts val="1200"/>
              <a:buChar char="●"/>
            </a:pPr>
            <a:r>
              <a:rPr lang="en" sz="1200">
                <a:solidFill>
                  <a:srgbClr val="00283B"/>
                </a:solidFill>
              </a:rPr>
              <a:t>Questions</a:t>
            </a:r>
            <a:endParaRPr sz="1200">
              <a:solidFill>
                <a:srgbClr val="00283B"/>
              </a:solidFill>
            </a:endParaRPr>
          </a:p>
          <a:p>
            <a:pPr marL="457200" lvl="0" indent="-304800" algn="l" rtl="0">
              <a:lnSpc>
                <a:spcPct val="95000"/>
              </a:lnSpc>
              <a:spcBef>
                <a:spcPts val="0"/>
              </a:spcBef>
              <a:spcAft>
                <a:spcPts val="0"/>
              </a:spcAft>
              <a:buClr>
                <a:srgbClr val="00283B"/>
              </a:buClr>
              <a:buSzPts val="1200"/>
              <a:buChar char="●"/>
            </a:pPr>
            <a:r>
              <a:rPr lang="en" sz="1200">
                <a:solidFill>
                  <a:srgbClr val="00283B"/>
                </a:solidFill>
              </a:rPr>
              <a:t>Answer Cells (For Excel and tables only)</a:t>
            </a:r>
            <a:endParaRPr sz="1200">
              <a:solidFill>
                <a:srgbClr val="00283B"/>
              </a:solidFill>
            </a:endParaRPr>
          </a:p>
          <a:p>
            <a:pPr marL="0" lvl="0" indent="0" algn="l" rtl="0">
              <a:lnSpc>
                <a:spcPct val="95000"/>
              </a:lnSpc>
              <a:spcBef>
                <a:spcPts val="1000"/>
              </a:spcBef>
              <a:spcAft>
                <a:spcPts val="0"/>
              </a:spcAft>
              <a:buSzPts val="688"/>
              <a:buNone/>
            </a:pPr>
            <a:r>
              <a:rPr lang="en" sz="1200" i="1">
                <a:solidFill>
                  <a:srgbClr val="00283B"/>
                </a:solidFill>
              </a:rPr>
              <a:t>Review the Academy course on </a:t>
            </a:r>
            <a:r>
              <a:rPr lang="en" sz="1200" i="1" u="sng">
                <a:solidFill>
                  <a:srgbClr val="00283B"/>
                </a:solidFill>
                <a:hlinkClick r:id="rId3">
                  <a:extLst>
                    <a:ext uri="{A12FA001-AC4F-418D-AE19-62706E023703}">
                      <ahyp:hlinkClr xmlns:ahyp="http://schemas.microsoft.com/office/drawing/2018/hyperlinkcolor" val="tx"/>
                    </a:ext>
                  </a:extLst>
                </a:hlinkClick>
              </a:rPr>
              <a:t>Project Management: Importing</a:t>
            </a:r>
            <a:r>
              <a:rPr lang="en" sz="1200" i="1">
                <a:solidFill>
                  <a:srgbClr val="00283B"/>
                </a:solidFill>
              </a:rPr>
              <a:t> for detailed guidance on mapping and importing Project Documents.</a:t>
            </a:r>
            <a:endParaRPr sz="1200" i="1">
              <a:solidFill>
                <a:srgbClr val="00283B"/>
              </a:solidFill>
            </a:endParaRPr>
          </a:p>
          <a:p>
            <a:pPr marL="0" lvl="0" indent="0" algn="l" rtl="0">
              <a:lnSpc>
                <a:spcPct val="95000"/>
              </a:lnSpc>
              <a:spcBef>
                <a:spcPts val="1000"/>
              </a:spcBef>
              <a:spcAft>
                <a:spcPts val="1000"/>
              </a:spcAft>
              <a:buSzPts val="688"/>
              <a:buNone/>
            </a:pPr>
            <a:endParaRPr sz="1200" i="1">
              <a:solidFill>
                <a:srgbClr val="00283B"/>
              </a:solidFill>
            </a:endParaRPr>
          </a:p>
        </p:txBody>
      </p:sp>
      <p:pic>
        <p:nvPicPr>
          <p:cNvPr id="418" name="Google Shape;418;p54"/>
          <p:cNvPicPr preferRelativeResize="0"/>
          <p:nvPr/>
        </p:nvPicPr>
        <p:blipFill>
          <a:blip r:embed="rId4">
            <a:alphaModFix/>
          </a:blip>
          <a:stretch>
            <a:fillRect/>
          </a:stretch>
        </p:blipFill>
        <p:spPr>
          <a:xfrm>
            <a:off x="7696463" y="811119"/>
            <a:ext cx="1307700" cy="3869400"/>
          </a:xfrm>
          <a:prstGeom prst="roundRect">
            <a:avLst>
              <a:gd name="adj" fmla="val 8151"/>
            </a:avLst>
          </a:prstGeom>
          <a:noFill/>
          <a:ln>
            <a:noFill/>
          </a:ln>
          <a:effectLst>
            <a:outerShdw blurRad="57150" dist="19050" dir="5400000" algn="bl" rotWithShape="0">
              <a:srgbClr val="000000">
                <a:alpha val="50000"/>
              </a:srgbClr>
            </a:outerShdw>
          </a:effectLst>
        </p:spPr>
      </p:pic>
      <p:pic>
        <p:nvPicPr>
          <p:cNvPr id="419" name="Google Shape;419;p54"/>
          <p:cNvPicPr preferRelativeResize="0"/>
          <p:nvPr/>
        </p:nvPicPr>
        <p:blipFill>
          <a:blip r:embed="rId5">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3"/>
        <p:cNvGrpSpPr/>
        <p:nvPr/>
      </p:nvGrpSpPr>
      <p:grpSpPr>
        <a:xfrm>
          <a:off x="0" y="0"/>
          <a:ext cx="0" cy="0"/>
          <a:chOff x="0" y="0"/>
          <a:chExt cx="0" cy="0"/>
        </a:xfrm>
      </p:grpSpPr>
      <p:sp>
        <p:nvSpPr>
          <p:cNvPr id="424" name="Google Shape;424;p55"/>
          <p:cNvSpPr/>
          <p:nvPr/>
        </p:nvSpPr>
        <p:spPr>
          <a:xfrm rot="-5400000" flipH="1">
            <a:off x="4953475" y="-516475"/>
            <a:ext cx="2768700" cy="5612100"/>
          </a:xfrm>
          <a:prstGeom prst="round2SameRect">
            <a:avLst>
              <a:gd name="adj1" fmla="val 2830"/>
              <a:gd name="adj2" fmla="val 0"/>
            </a:avLst>
          </a:prstGeom>
          <a:gradFill>
            <a:gsLst>
              <a:gs pos="0">
                <a:schemeClr val="accent5"/>
              </a:gs>
              <a:gs pos="100000">
                <a:schemeClr val="accent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425" name="Google Shape;425;p55"/>
          <p:cNvSpPr txBox="1">
            <a:spLocks noGrp="1"/>
          </p:cNvSpPr>
          <p:nvPr>
            <p:ph type="title"/>
          </p:nvPr>
        </p:nvSpPr>
        <p:spPr>
          <a:xfrm>
            <a:off x="446025" y="189825"/>
            <a:ext cx="3471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a:solidFill>
                  <a:srgbClr val="00283B"/>
                </a:solidFill>
              </a:rPr>
              <a:t>Applied Mapping </a:t>
            </a:r>
            <a:endParaRPr sz="2400" b="1">
              <a:solidFill>
                <a:srgbClr val="00283B"/>
              </a:solidFill>
              <a:latin typeface="Trebuchet MS"/>
              <a:ea typeface="Trebuchet MS"/>
              <a:cs typeface="Trebuchet MS"/>
              <a:sym typeface="Trebuchet MS"/>
            </a:endParaRPr>
          </a:p>
        </p:txBody>
      </p:sp>
      <p:pic>
        <p:nvPicPr>
          <p:cNvPr id="426" name="Google Shape;426;p55"/>
          <p:cNvPicPr preferRelativeResize="0"/>
          <p:nvPr/>
        </p:nvPicPr>
        <p:blipFill>
          <a:blip r:embed="rId3">
            <a:alphaModFix/>
          </a:blip>
          <a:stretch>
            <a:fillRect/>
          </a:stretch>
        </p:blipFill>
        <p:spPr>
          <a:xfrm>
            <a:off x="3703275" y="1527273"/>
            <a:ext cx="5288400" cy="1953000"/>
          </a:xfrm>
          <a:prstGeom prst="roundRect">
            <a:avLst>
              <a:gd name="adj" fmla="val 7102"/>
            </a:avLst>
          </a:prstGeom>
          <a:noFill/>
          <a:ln>
            <a:noFill/>
          </a:ln>
          <a:effectLst>
            <a:outerShdw blurRad="57150" dist="19050" dir="5400000" algn="bl" rotWithShape="0">
              <a:srgbClr val="000000">
                <a:alpha val="50000"/>
              </a:srgbClr>
            </a:outerShdw>
          </a:effectLst>
        </p:spPr>
      </p:pic>
      <p:pic>
        <p:nvPicPr>
          <p:cNvPr id="427" name="Google Shape;427;p55"/>
          <p:cNvPicPr preferRelativeResize="0"/>
          <p:nvPr/>
        </p:nvPicPr>
        <p:blipFill rotWithShape="1">
          <a:blip r:embed="rId4">
            <a:alphaModFix/>
          </a:blip>
          <a:srcRect r="9428" b="80382"/>
          <a:stretch/>
        </p:blipFill>
        <p:spPr>
          <a:xfrm>
            <a:off x="3703275" y="1182225"/>
            <a:ext cx="5288400" cy="358800"/>
          </a:xfrm>
          <a:prstGeom prst="roundRect">
            <a:avLst>
              <a:gd name="adj" fmla="val 8689"/>
            </a:avLst>
          </a:prstGeom>
          <a:noFill/>
          <a:ln>
            <a:noFill/>
          </a:ln>
          <a:effectLst>
            <a:outerShdw blurRad="57150" dist="19050" dir="5400000" algn="bl" rotWithShape="0">
              <a:srgbClr val="000000">
                <a:alpha val="50000"/>
              </a:srgbClr>
            </a:outerShdw>
          </a:effectLst>
        </p:spPr>
      </p:pic>
      <p:sp>
        <p:nvSpPr>
          <p:cNvPr id="428" name="Google Shape;428;p55"/>
          <p:cNvSpPr txBox="1"/>
          <p:nvPr/>
        </p:nvSpPr>
        <p:spPr>
          <a:xfrm>
            <a:off x="446025" y="879900"/>
            <a:ext cx="2508000" cy="3383700"/>
          </a:xfrm>
          <a:prstGeom prst="rect">
            <a:avLst/>
          </a:prstGeom>
          <a:noFill/>
          <a:ln>
            <a:noFill/>
          </a:ln>
        </p:spPr>
        <p:txBody>
          <a:bodyPr spcFirstLastPara="1" wrap="square" lIns="0" tIns="91425" rIns="0" bIns="91425" anchor="t" anchorCtr="0">
            <a:noAutofit/>
          </a:bodyPr>
          <a:lstStyle/>
          <a:p>
            <a:pPr marL="0" lvl="0" indent="0" algn="l" rtl="0">
              <a:lnSpc>
                <a:spcPct val="115000"/>
              </a:lnSpc>
              <a:spcBef>
                <a:spcPts val="0"/>
              </a:spcBef>
              <a:spcAft>
                <a:spcPts val="0"/>
              </a:spcAft>
              <a:buNone/>
            </a:pPr>
            <a:r>
              <a:rPr lang="en" sz="1200">
                <a:solidFill>
                  <a:srgbClr val="00283B"/>
                </a:solidFill>
                <a:latin typeface="Trebuchet MS"/>
                <a:ea typeface="Trebuchet MS"/>
                <a:cs typeface="Trebuchet MS"/>
                <a:sym typeface="Trebuchet MS"/>
              </a:rPr>
              <a:t>Your mapping structure impacts the question view within the project. In this example, the following was mapped: </a:t>
            </a:r>
            <a:endParaRPr sz="1200">
              <a:solidFill>
                <a:srgbClr val="00283B"/>
              </a:solidFill>
              <a:latin typeface="Trebuchet MS"/>
              <a:ea typeface="Trebuchet MS"/>
              <a:cs typeface="Trebuchet MS"/>
              <a:sym typeface="Trebuchet MS"/>
            </a:endParaRPr>
          </a:p>
          <a:p>
            <a:pPr marL="457200" lvl="0" indent="-304800" algn="l" rtl="0">
              <a:lnSpc>
                <a:spcPct val="115000"/>
              </a:lnSpc>
              <a:spcBef>
                <a:spcPts val="100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Section</a:t>
            </a:r>
            <a:r>
              <a:rPr lang="en" sz="1200">
                <a:solidFill>
                  <a:srgbClr val="00283B"/>
                </a:solidFill>
                <a:latin typeface="Trebuchet MS"/>
                <a:ea typeface="Trebuchet MS"/>
                <a:cs typeface="Trebuchet MS"/>
                <a:sym typeface="Trebuchet MS"/>
              </a:rPr>
              <a:t>: Security Requirements</a:t>
            </a:r>
            <a:endParaRPr sz="1200">
              <a:solidFill>
                <a:srgbClr val="00283B"/>
              </a:solidFill>
              <a:latin typeface="Trebuchet MS"/>
              <a:ea typeface="Trebuchet MS"/>
              <a:cs typeface="Trebuchet MS"/>
              <a:sym typeface="Trebuchet MS"/>
            </a:endParaRPr>
          </a:p>
          <a:p>
            <a:pPr marL="457200" lvl="0" indent="-304800" algn="l" rtl="0">
              <a:lnSpc>
                <a:spcPct val="115000"/>
              </a:lnSpc>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Question</a:t>
            </a:r>
            <a:r>
              <a:rPr lang="en" sz="1200">
                <a:solidFill>
                  <a:srgbClr val="00283B"/>
                </a:solidFill>
                <a:latin typeface="Trebuchet MS"/>
                <a:ea typeface="Trebuchet MS"/>
                <a:cs typeface="Trebuchet MS"/>
                <a:sym typeface="Trebuchet MS"/>
              </a:rPr>
              <a:t>: Is there a…</a:t>
            </a:r>
            <a:endParaRPr sz="1200">
              <a:solidFill>
                <a:srgbClr val="00283B"/>
              </a:solidFill>
              <a:latin typeface="Trebuchet MS"/>
              <a:ea typeface="Trebuchet MS"/>
              <a:cs typeface="Trebuchet MS"/>
              <a:sym typeface="Trebuchet MS"/>
            </a:endParaRPr>
          </a:p>
          <a:p>
            <a:pPr marL="457200" lvl="0" indent="-304800" algn="l" rtl="0">
              <a:lnSpc>
                <a:spcPct val="115000"/>
              </a:lnSpc>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Header</a:t>
            </a:r>
            <a:r>
              <a:rPr lang="en" sz="1200">
                <a:solidFill>
                  <a:srgbClr val="00283B"/>
                </a:solidFill>
                <a:latin typeface="Trebuchet MS"/>
                <a:ea typeface="Trebuchet MS"/>
                <a:cs typeface="Trebuchet MS"/>
                <a:sym typeface="Trebuchet MS"/>
              </a:rPr>
              <a:t>: Yes/No/NA + Comments</a:t>
            </a:r>
            <a:endParaRPr sz="1200">
              <a:solidFill>
                <a:srgbClr val="00283B"/>
              </a:solidFill>
              <a:latin typeface="Trebuchet MS"/>
              <a:ea typeface="Trebuchet MS"/>
              <a:cs typeface="Trebuchet MS"/>
              <a:sym typeface="Trebuchet MS"/>
            </a:endParaRPr>
          </a:p>
          <a:p>
            <a:pPr marL="914400" lvl="1" indent="-304800" algn="l" rtl="0">
              <a:lnSpc>
                <a:spcPct val="115000"/>
              </a:lnSpc>
              <a:spcBef>
                <a:spcPts val="0"/>
              </a:spcBef>
              <a:spcAft>
                <a:spcPts val="0"/>
              </a:spcAft>
              <a:buClr>
                <a:srgbClr val="00283B"/>
              </a:buClr>
              <a:buSzPts val="1200"/>
              <a:buFont typeface="Trebuchet MS"/>
              <a:buChar char="○"/>
            </a:pPr>
            <a:r>
              <a:rPr lang="en" sz="1200">
                <a:solidFill>
                  <a:srgbClr val="00283B"/>
                </a:solidFill>
                <a:latin typeface="Trebuchet MS"/>
                <a:ea typeface="Trebuchet MS"/>
                <a:cs typeface="Trebuchet MS"/>
                <a:sym typeface="Trebuchet MS"/>
              </a:rPr>
              <a:t>Yes/No/NA features a dropdown answer type</a:t>
            </a:r>
            <a:endParaRPr sz="1200">
              <a:solidFill>
                <a:srgbClr val="00283B"/>
              </a:solidFill>
              <a:latin typeface="Trebuchet MS"/>
              <a:ea typeface="Trebuchet MS"/>
              <a:cs typeface="Trebuchet MS"/>
              <a:sym typeface="Trebuchet MS"/>
            </a:endParaRPr>
          </a:p>
          <a:p>
            <a:pPr marL="914400" lvl="1" indent="-304800" algn="l" rtl="0">
              <a:lnSpc>
                <a:spcPct val="115000"/>
              </a:lnSpc>
              <a:spcBef>
                <a:spcPts val="0"/>
              </a:spcBef>
              <a:spcAft>
                <a:spcPts val="0"/>
              </a:spcAft>
              <a:buClr>
                <a:srgbClr val="00283B"/>
              </a:buClr>
              <a:buSzPts val="1200"/>
              <a:buFont typeface="Trebuchet MS"/>
              <a:buChar char="○"/>
            </a:pPr>
            <a:r>
              <a:rPr lang="en" sz="1200">
                <a:solidFill>
                  <a:srgbClr val="00283B"/>
                </a:solidFill>
                <a:latin typeface="Trebuchet MS"/>
                <a:ea typeface="Trebuchet MS"/>
                <a:cs typeface="Trebuchet MS"/>
                <a:sym typeface="Trebuchet MS"/>
              </a:rPr>
              <a:t>Comments features a Rich Text answer type</a:t>
            </a:r>
            <a:endParaRPr sz="1200">
              <a:solidFill>
                <a:srgbClr val="00283B"/>
              </a:solidFill>
              <a:latin typeface="Trebuchet MS"/>
              <a:ea typeface="Trebuchet MS"/>
              <a:cs typeface="Trebuchet MS"/>
              <a:sym typeface="Trebuchet MS"/>
            </a:endParaRPr>
          </a:p>
        </p:txBody>
      </p:sp>
      <p:pic>
        <p:nvPicPr>
          <p:cNvPr id="429" name="Google Shape;429;p55"/>
          <p:cNvPicPr preferRelativeResize="0"/>
          <p:nvPr/>
        </p:nvPicPr>
        <p:blipFill>
          <a:blip r:embed="rId5">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33"/>
        <p:cNvGrpSpPr/>
        <p:nvPr/>
      </p:nvGrpSpPr>
      <p:grpSpPr>
        <a:xfrm>
          <a:off x="0" y="0"/>
          <a:ext cx="0" cy="0"/>
          <a:chOff x="0" y="0"/>
          <a:chExt cx="0" cy="0"/>
        </a:xfrm>
      </p:grpSpPr>
      <p:sp>
        <p:nvSpPr>
          <p:cNvPr id="434" name="Google Shape;434;p56"/>
          <p:cNvSpPr/>
          <p:nvPr/>
        </p:nvSpPr>
        <p:spPr>
          <a:xfrm rot="-5400000" flipH="1">
            <a:off x="5504900" y="104375"/>
            <a:ext cx="2696700" cy="4539900"/>
          </a:xfrm>
          <a:prstGeom prst="round2SameRect">
            <a:avLst>
              <a:gd name="adj1" fmla="val 2830"/>
              <a:gd name="adj2" fmla="val 0"/>
            </a:avLst>
          </a:prstGeom>
          <a:gradFill>
            <a:gsLst>
              <a:gs pos="0">
                <a:schemeClr val="accent5"/>
              </a:gs>
              <a:gs pos="100000">
                <a:schemeClr val="accent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435" name="Google Shape;435;p56"/>
          <p:cNvSpPr txBox="1">
            <a:spLocks noGrp="1"/>
          </p:cNvSpPr>
          <p:nvPr>
            <p:ph type="title"/>
          </p:nvPr>
        </p:nvSpPr>
        <p:spPr>
          <a:xfrm>
            <a:off x="468300" y="363300"/>
            <a:ext cx="4071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SzPts val="990"/>
              <a:buNone/>
            </a:pPr>
            <a:r>
              <a:rPr lang="en" sz="2400" b="1">
                <a:solidFill>
                  <a:srgbClr val="00283B"/>
                </a:solidFill>
                <a:latin typeface="Trebuchet MS"/>
                <a:ea typeface="Trebuchet MS"/>
                <a:cs typeface="Trebuchet MS"/>
                <a:sym typeface="Trebuchet MS"/>
              </a:rPr>
              <a:t>Utilizing Auto Respond </a:t>
            </a:r>
            <a:endParaRPr sz="2400" b="1">
              <a:solidFill>
                <a:srgbClr val="00283B"/>
              </a:solidFill>
              <a:latin typeface="Trebuchet MS"/>
              <a:ea typeface="Trebuchet MS"/>
              <a:cs typeface="Trebuchet MS"/>
              <a:sym typeface="Trebuchet MS"/>
            </a:endParaRPr>
          </a:p>
          <a:p>
            <a:pPr marL="0" lvl="0" indent="0" algn="l" rtl="0">
              <a:lnSpc>
                <a:spcPct val="115000"/>
              </a:lnSpc>
              <a:spcBef>
                <a:spcPts val="0"/>
              </a:spcBef>
              <a:spcAft>
                <a:spcPts val="1000"/>
              </a:spcAft>
              <a:buClr>
                <a:schemeClr val="dk1"/>
              </a:buClr>
              <a:buSzPts val="990"/>
              <a:buFont typeface="Arial"/>
              <a:buNone/>
            </a:pPr>
            <a:r>
              <a:rPr lang="en" sz="1000" b="0">
                <a:solidFill>
                  <a:srgbClr val="00283B"/>
                </a:solidFill>
              </a:rPr>
              <a:t>A tool that searches the Content Library to find Q&amp;A pairs that match Questions within a Project powered by Responsive AI.</a:t>
            </a:r>
            <a:endParaRPr sz="1000" b="0">
              <a:solidFill>
                <a:srgbClr val="00283B"/>
              </a:solidFill>
            </a:endParaRPr>
          </a:p>
        </p:txBody>
      </p:sp>
      <p:sp>
        <p:nvSpPr>
          <p:cNvPr id="436" name="Google Shape;436;p56"/>
          <p:cNvSpPr txBox="1">
            <a:spLocks noGrp="1"/>
          </p:cNvSpPr>
          <p:nvPr>
            <p:ph type="body" idx="4294967295"/>
          </p:nvPr>
        </p:nvSpPr>
        <p:spPr>
          <a:xfrm>
            <a:off x="468300" y="1174975"/>
            <a:ext cx="3907500" cy="2559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1200" b="1">
                <a:solidFill>
                  <a:srgbClr val="00283B"/>
                </a:solidFill>
              </a:rPr>
              <a:t>Pro Tip: </a:t>
            </a:r>
            <a:r>
              <a:rPr lang="en" sz="1200">
                <a:solidFill>
                  <a:srgbClr val="00283B"/>
                </a:solidFill>
                <a:latin typeface="Trebuchet MS"/>
                <a:ea typeface="Trebuchet MS"/>
                <a:cs typeface="Trebuchet MS"/>
                <a:sym typeface="Trebuchet MS"/>
              </a:rPr>
              <a:t>Before assigning tasks, </a:t>
            </a:r>
            <a:r>
              <a:rPr lang="en" sz="1200">
                <a:solidFill>
                  <a:srgbClr val="00283B"/>
                </a:solidFill>
              </a:rPr>
              <a:t>run</a:t>
            </a:r>
            <a:r>
              <a:rPr lang="en" sz="1200">
                <a:solidFill>
                  <a:srgbClr val="00283B"/>
                </a:solidFill>
                <a:latin typeface="Trebuchet MS"/>
                <a:ea typeface="Trebuchet MS"/>
                <a:cs typeface="Trebuchet MS"/>
                <a:sym typeface="Trebuchet MS"/>
              </a:rPr>
              <a:t> Auto Respond </a:t>
            </a:r>
            <a:r>
              <a:rPr lang="en" sz="1200">
                <a:solidFill>
                  <a:srgbClr val="00283B"/>
                </a:solidFill>
              </a:rPr>
              <a:t>as a first pass to responding.</a:t>
            </a:r>
            <a:r>
              <a:rPr lang="en" sz="1200">
                <a:solidFill>
                  <a:srgbClr val="00283B"/>
                </a:solidFill>
                <a:latin typeface="Trebuchet MS"/>
                <a:ea typeface="Trebuchet MS"/>
                <a:cs typeface="Trebuchet MS"/>
                <a:sym typeface="Trebuchet MS"/>
              </a:rPr>
              <a:t> Responsive will look for content matches in the library </a:t>
            </a:r>
            <a:r>
              <a:rPr lang="en" sz="1200">
                <a:solidFill>
                  <a:srgbClr val="00283B"/>
                </a:solidFill>
              </a:rPr>
              <a:t>and apply</a:t>
            </a:r>
            <a:r>
              <a:rPr lang="en" sz="1200">
                <a:solidFill>
                  <a:srgbClr val="00283B"/>
                </a:solidFill>
                <a:latin typeface="Trebuchet MS"/>
                <a:ea typeface="Trebuchet MS"/>
                <a:cs typeface="Trebuchet MS"/>
                <a:sym typeface="Trebuchet MS"/>
              </a:rPr>
              <a:t> answers to as many questions as possible. Using advanced filtering and filters to guide </a:t>
            </a:r>
            <a:r>
              <a:rPr lang="en" sz="1200">
                <a:solidFill>
                  <a:srgbClr val="00283B"/>
                </a:solidFill>
              </a:rPr>
              <a:t>Auto Respond will produce better results.</a:t>
            </a:r>
            <a:endParaRPr sz="1200">
              <a:solidFill>
                <a:srgbClr val="00283B"/>
              </a:solidFill>
              <a:latin typeface="Trebuchet MS"/>
              <a:ea typeface="Trebuchet MS"/>
              <a:cs typeface="Trebuchet MS"/>
              <a:sym typeface="Trebuchet MS"/>
            </a:endParaRPr>
          </a:p>
          <a:p>
            <a:pPr marL="0" lvl="0" indent="0" algn="l" rtl="0">
              <a:spcBef>
                <a:spcPts val="1000"/>
              </a:spcBef>
              <a:spcAft>
                <a:spcPts val="1000"/>
              </a:spcAft>
              <a:buNone/>
            </a:pPr>
            <a:r>
              <a:rPr lang="en" sz="1200">
                <a:solidFill>
                  <a:srgbClr val="00283B"/>
                </a:solidFill>
                <a:latin typeface="Trebuchet MS"/>
                <a:ea typeface="Trebuchet MS"/>
                <a:cs typeface="Trebuchet MS"/>
                <a:sym typeface="Trebuchet MS"/>
              </a:rPr>
              <a:t>Review the Academy course on </a:t>
            </a:r>
            <a:r>
              <a:rPr lang="en" sz="1200" u="sng">
                <a:solidFill>
                  <a:srgbClr val="00283B"/>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Using Auto Respond</a:t>
            </a:r>
            <a:r>
              <a:rPr lang="en" sz="1200">
                <a:solidFill>
                  <a:srgbClr val="00283B"/>
                </a:solidFill>
                <a:latin typeface="Trebuchet MS"/>
                <a:ea typeface="Trebuchet MS"/>
                <a:cs typeface="Trebuchet MS"/>
                <a:sym typeface="Trebuchet MS"/>
              </a:rPr>
              <a:t> for more guidance. </a:t>
            </a:r>
            <a:endParaRPr sz="1200">
              <a:solidFill>
                <a:srgbClr val="00283B"/>
              </a:solidFill>
              <a:latin typeface="Trebuchet MS"/>
              <a:ea typeface="Trebuchet MS"/>
              <a:cs typeface="Trebuchet MS"/>
              <a:sym typeface="Trebuchet MS"/>
            </a:endParaRPr>
          </a:p>
        </p:txBody>
      </p:sp>
      <p:pic>
        <p:nvPicPr>
          <p:cNvPr id="437" name="Google Shape;437;p56"/>
          <p:cNvPicPr preferRelativeResize="0"/>
          <p:nvPr/>
        </p:nvPicPr>
        <p:blipFill>
          <a:blip r:embed="rId4">
            <a:alphaModFix/>
          </a:blip>
          <a:stretch>
            <a:fillRect/>
          </a:stretch>
        </p:blipFill>
        <p:spPr>
          <a:xfrm>
            <a:off x="4764500" y="1272488"/>
            <a:ext cx="4227000" cy="2229000"/>
          </a:xfrm>
          <a:prstGeom prst="roundRect">
            <a:avLst>
              <a:gd name="adj" fmla="val 4742"/>
            </a:avLst>
          </a:prstGeom>
          <a:noFill/>
          <a:ln>
            <a:noFill/>
          </a:ln>
          <a:effectLst>
            <a:outerShdw blurRad="57150" dist="19050" dir="5400000" algn="bl" rotWithShape="0">
              <a:srgbClr val="000000">
                <a:alpha val="50000"/>
              </a:srgbClr>
            </a:outerShdw>
          </a:effectLst>
        </p:spPr>
      </p:pic>
      <p:sp>
        <p:nvSpPr>
          <p:cNvPr id="438" name="Google Shape;438;p56"/>
          <p:cNvSpPr/>
          <p:nvPr/>
        </p:nvSpPr>
        <p:spPr>
          <a:xfrm>
            <a:off x="6350950" y="3884400"/>
            <a:ext cx="2548800" cy="948900"/>
          </a:xfrm>
          <a:prstGeom prst="rect">
            <a:avLst/>
          </a:prstGeom>
          <a:solidFill>
            <a:schemeClr val="lt1"/>
          </a:solidFill>
          <a:ln w="38100" cap="flat" cmpd="sng">
            <a:solidFill>
              <a:srgbClr val="D4347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Remove if auto respond is not part of your process/ if your content library is not yet set up. </a:t>
            </a:r>
            <a:endParaRPr>
              <a:latin typeface="Trebuchet MS"/>
              <a:ea typeface="Trebuchet MS"/>
              <a:cs typeface="Trebuchet MS"/>
              <a:sym typeface="Trebuchet MS"/>
            </a:endParaRPr>
          </a:p>
        </p:txBody>
      </p:sp>
      <p:pic>
        <p:nvPicPr>
          <p:cNvPr id="439" name="Google Shape;439;p56"/>
          <p:cNvPicPr preferRelativeResize="0"/>
          <p:nvPr/>
        </p:nvPicPr>
        <p:blipFill>
          <a:blip r:embed="rId5">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43"/>
        <p:cNvGrpSpPr/>
        <p:nvPr/>
      </p:nvGrpSpPr>
      <p:grpSpPr>
        <a:xfrm>
          <a:off x="0" y="0"/>
          <a:ext cx="0" cy="0"/>
          <a:chOff x="0" y="0"/>
          <a:chExt cx="0" cy="0"/>
        </a:xfrm>
      </p:grpSpPr>
      <p:sp>
        <p:nvSpPr>
          <p:cNvPr id="444" name="Google Shape;444;p57"/>
          <p:cNvSpPr/>
          <p:nvPr/>
        </p:nvSpPr>
        <p:spPr>
          <a:xfrm rot="-5400000" flipH="1">
            <a:off x="5336750" y="800575"/>
            <a:ext cx="4378800" cy="3235800"/>
          </a:xfrm>
          <a:prstGeom prst="round2SameRect">
            <a:avLst>
              <a:gd name="adj1" fmla="val 2830"/>
              <a:gd name="adj2" fmla="val 0"/>
            </a:avLst>
          </a:prstGeom>
          <a:gradFill>
            <a:gsLst>
              <a:gs pos="0">
                <a:schemeClr val="accent5"/>
              </a:gs>
              <a:gs pos="100000">
                <a:schemeClr val="accent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445" name="Google Shape;445;p57"/>
          <p:cNvSpPr txBox="1">
            <a:spLocks noGrp="1"/>
          </p:cNvSpPr>
          <p:nvPr>
            <p:ph type="title"/>
          </p:nvPr>
        </p:nvSpPr>
        <p:spPr>
          <a:xfrm>
            <a:off x="387900" y="181000"/>
            <a:ext cx="39036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Making Assignments </a:t>
            </a:r>
            <a:endParaRPr sz="2400" b="1">
              <a:solidFill>
                <a:srgbClr val="00283B"/>
              </a:solidFill>
              <a:latin typeface="Trebuchet MS"/>
              <a:ea typeface="Trebuchet MS"/>
              <a:cs typeface="Trebuchet MS"/>
              <a:sym typeface="Trebuchet MS"/>
            </a:endParaRPr>
          </a:p>
        </p:txBody>
      </p:sp>
      <p:sp>
        <p:nvSpPr>
          <p:cNvPr id="446" name="Google Shape;446;p57"/>
          <p:cNvSpPr txBox="1">
            <a:spLocks noGrp="1"/>
          </p:cNvSpPr>
          <p:nvPr>
            <p:ph type="subTitle" idx="4294967295"/>
          </p:nvPr>
        </p:nvSpPr>
        <p:spPr>
          <a:xfrm>
            <a:off x="387900" y="639775"/>
            <a:ext cx="4989000" cy="672300"/>
          </a:xfrm>
          <a:prstGeom prst="rect">
            <a:avLst/>
          </a:prstGeom>
        </p:spPr>
        <p:txBody>
          <a:bodyPr spcFirstLastPara="1" wrap="square" lIns="0" tIns="91425" rIns="0" bIns="91425" anchor="t" anchorCtr="0">
            <a:noAutofit/>
          </a:bodyPr>
          <a:lstStyle/>
          <a:p>
            <a:pPr marL="0" lvl="0" indent="0" algn="l" rtl="0">
              <a:lnSpc>
                <a:spcPct val="95000"/>
              </a:lnSpc>
              <a:spcBef>
                <a:spcPts val="0"/>
              </a:spcBef>
              <a:spcAft>
                <a:spcPts val="1200"/>
              </a:spcAft>
              <a:buSzPts val="852"/>
              <a:buNone/>
            </a:pPr>
            <a:r>
              <a:rPr lang="en" sz="1000">
                <a:solidFill>
                  <a:srgbClr val="00283B"/>
                </a:solidFill>
                <a:latin typeface="Trebuchet MS"/>
                <a:ea typeface="Trebuchet MS"/>
                <a:cs typeface="Trebuchet MS"/>
                <a:sym typeface="Trebuchet MS"/>
              </a:rPr>
              <a:t>Authors and reviewers can be assigned to entire sections or to individual questions. Assignments must be made in order for users to be notified of the work needing to be done within the project.</a:t>
            </a:r>
            <a:endParaRPr sz="1000">
              <a:solidFill>
                <a:srgbClr val="00283B"/>
              </a:solidFill>
              <a:latin typeface="Trebuchet MS"/>
              <a:ea typeface="Trebuchet MS"/>
              <a:cs typeface="Trebuchet MS"/>
              <a:sym typeface="Trebuchet MS"/>
            </a:endParaRPr>
          </a:p>
        </p:txBody>
      </p:sp>
      <p:sp>
        <p:nvSpPr>
          <p:cNvPr id="447" name="Google Shape;447;p57"/>
          <p:cNvSpPr txBox="1">
            <a:spLocks noGrp="1"/>
          </p:cNvSpPr>
          <p:nvPr>
            <p:ph type="body" idx="4294967295"/>
          </p:nvPr>
        </p:nvSpPr>
        <p:spPr>
          <a:xfrm>
            <a:off x="387900" y="1312075"/>
            <a:ext cx="4989000" cy="3126000"/>
          </a:xfrm>
          <a:prstGeom prst="rect">
            <a:avLst/>
          </a:prstGeom>
        </p:spPr>
        <p:txBody>
          <a:bodyPr spcFirstLastPara="1" wrap="square" lIns="0" tIns="91425" rIns="0" bIns="91425" anchor="t" anchorCtr="0">
            <a:noAutofit/>
          </a:bodyPr>
          <a:lstStyle/>
          <a:p>
            <a:pPr marL="0" lvl="0" indent="0" algn="l" rtl="0">
              <a:spcBef>
                <a:spcPts val="1200"/>
              </a:spcBef>
              <a:spcAft>
                <a:spcPts val="0"/>
              </a:spcAft>
              <a:buNone/>
            </a:pPr>
            <a:r>
              <a:rPr lang="en" sz="1200">
                <a:solidFill>
                  <a:srgbClr val="00283B"/>
                </a:solidFill>
                <a:latin typeface="Trebuchet MS"/>
                <a:ea typeface="Trebuchet MS"/>
                <a:cs typeface="Trebuchet MS"/>
                <a:sym typeface="Trebuchet MS"/>
              </a:rPr>
              <a:t>When making assignments, you have the option to configure:</a:t>
            </a:r>
            <a:endParaRPr sz="1200">
              <a:solidFill>
                <a:srgbClr val="00283B"/>
              </a:solidFill>
              <a:latin typeface="Trebuchet MS"/>
              <a:ea typeface="Trebuchet MS"/>
              <a:cs typeface="Trebuchet MS"/>
              <a:sym typeface="Trebuchet MS"/>
            </a:endParaRPr>
          </a:p>
          <a:p>
            <a:pPr marL="457200" lvl="0" indent="-304800" algn="l" rtl="0">
              <a:spcBef>
                <a:spcPts val="1200"/>
              </a:spcBef>
              <a:spcAft>
                <a:spcPts val="0"/>
              </a:spcAft>
              <a:buClr>
                <a:srgbClr val="00283B"/>
              </a:buClr>
              <a:buSzPts val="1200"/>
              <a:buChar char="●"/>
            </a:pPr>
            <a:r>
              <a:rPr lang="en" sz="1200" b="1">
                <a:solidFill>
                  <a:srgbClr val="00283B"/>
                </a:solidFill>
                <a:latin typeface="Trebuchet MS"/>
                <a:ea typeface="Trebuchet MS"/>
                <a:cs typeface="Trebuchet MS"/>
                <a:sym typeface="Trebuchet MS"/>
              </a:rPr>
              <a:t>Due Dates</a:t>
            </a:r>
            <a:r>
              <a:rPr lang="en" sz="1200">
                <a:solidFill>
                  <a:srgbClr val="00283B"/>
                </a:solidFill>
                <a:latin typeface="Trebuchet MS"/>
                <a:ea typeface="Trebuchet MS"/>
                <a:cs typeface="Trebuchet MS"/>
                <a:sym typeface="Trebuchet MS"/>
              </a:rPr>
              <a:t>: Set deadlines for assignments.</a:t>
            </a:r>
            <a:endParaRPr sz="1200">
              <a:solidFill>
                <a:srgbClr val="00283B"/>
              </a:solidFill>
              <a:latin typeface="Trebuchet MS"/>
              <a:ea typeface="Trebuchet MS"/>
              <a:cs typeface="Trebuchet MS"/>
              <a:sym typeface="Trebuchet MS"/>
            </a:endParaRPr>
          </a:p>
          <a:p>
            <a:pPr marL="457200" lvl="0" indent="-304800" algn="l" rtl="0">
              <a:spcBef>
                <a:spcPts val="0"/>
              </a:spcBef>
              <a:spcAft>
                <a:spcPts val="0"/>
              </a:spcAft>
              <a:buClr>
                <a:srgbClr val="00283B"/>
              </a:buClr>
              <a:buSzPts val="1200"/>
              <a:buChar char="●"/>
            </a:pPr>
            <a:r>
              <a:rPr lang="en" sz="1200" b="1">
                <a:solidFill>
                  <a:srgbClr val="00283B"/>
                </a:solidFill>
                <a:latin typeface="Trebuchet MS"/>
                <a:ea typeface="Trebuchet MS"/>
                <a:cs typeface="Trebuchet MS"/>
                <a:sym typeface="Trebuchet MS"/>
              </a:rPr>
              <a:t>Personal Message to Assignees</a:t>
            </a:r>
            <a:r>
              <a:rPr lang="en" sz="1200">
                <a:solidFill>
                  <a:srgbClr val="00283B"/>
                </a:solidFill>
                <a:latin typeface="Trebuchet MS"/>
                <a:ea typeface="Trebuchet MS"/>
                <a:cs typeface="Trebuchet MS"/>
                <a:sym typeface="Trebuchet MS"/>
              </a:rPr>
              <a:t>: Include a custom message for the recipients.</a:t>
            </a:r>
            <a:endParaRPr sz="1200">
              <a:solidFill>
                <a:srgbClr val="00283B"/>
              </a:solidFill>
              <a:latin typeface="Trebuchet MS"/>
              <a:ea typeface="Trebuchet MS"/>
              <a:cs typeface="Trebuchet MS"/>
              <a:sym typeface="Trebuchet MS"/>
            </a:endParaRPr>
          </a:p>
          <a:p>
            <a:pPr marL="457200" lvl="0" indent="-304800" algn="l" rtl="0">
              <a:spcBef>
                <a:spcPts val="0"/>
              </a:spcBef>
              <a:spcAft>
                <a:spcPts val="0"/>
              </a:spcAft>
              <a:buClr>
                <a:srgbClr val="00283B"/>
              </a:buClr>
              <a:buSzPts val="1200"/>
              <a:buChar char="●"/>
            </a:pPr>
            <a:r>
              <a:rPr lang="en" sz="1200" b="1">
                <a:solidFill>
                  <a:srgbClr val="00283B"/>
                </a:solidFill>
                <a:latin typeface="Trebuchet MS"/>
                <a:ea typeface="Trebuchet MS"/>
                <a:cs typeface="Trebuchet MS"/>
                <a:sym typeface="Trebuchet MS"/>
              </a:rPr>
              <a:t>Queue and Notify Later</a:t>
            </a:r>
            <a:r>
              <a:rPr lang="en" sz="1200">
                <a:solidFill>
                  <a:srgbClr val="00283B"/>
                </a:solidFill>
                <a:latin typeface="Trebuchet MS"/>
                <a:ea typeface="Trebuchet MS"/>
                <a:cs typeface="Trebuchet MS"/>
                <a:sym typeface="Trebuchet MS"/>
              </a:rPr>
              <a:t>: This </a:t>
            </a:r>
            <a:r>
              <a:rPr lang="en" sz="1200">
                <a:solidFill>
                  <a:srgbClr val="00283B"/>
                </a:solidFill>
              </a:rPr>
              <a:t>option</a:t>
            </a:r>
            <a:r>
              <a:rPr lang="en" sz="1200">
                <a:solidFill>
                  <a:srgbClr val="00283B"/>
                </a:solidFill>
                <a:latin typeface="Trebuchet MS"/>
                <a:ea typeface="Trebuchet MS"/>
                <a:cs typeface="Trebuchet MS"/>
                <a:sym typeface="Trebuchet MS"/>
              </a:rPr>
              <a:t> is enabled </a:t>
            </a:r>
            <a:r>
              <a:rPr lang="en" sz="1200">
                <a:solidFill>
                  <a:srgbClr val="00283B"/>
                </a:solidFill>
              </a:rPr>
              <a:t>by default. T</a:t>
            </a:r>
            <a:r>
              <a:rPr lang="en" sz="1200">
                <a:solidFill>
                  <a:srgbClr val="00283B"/>
                </a:solidFill>
                <a:latin typeface="Trebuchet MS"/>
                <a:ea typeface="Trebuchet MS"/>
                <a:cs typeface="Trebuchet MS"/>
                <a:sym typeface="Trebuchet MS"/>
              </a:rPr>
              <a:t>urn it off if you want to send assignment notif</a:t>
            </a:r>
            <a:r>
              <a:rPr lang="en" sz="1200">
                <a:solidFill>
                  <a:srgbClr val="00283B"/>
                </a:solidFill>
              </a:rPr>
              <a:t>ications</a:t>
            </a:r>
            <a:r>
              <a:rPr lang="en" sz="1200">
                <a:solidFill>
                  <a:srgbClr val="00283B"/>
                </a:solidFill>
                <a:latin typeface="Trebuchet MS"/>
                <a:ea typeface="Trebuchet MS"/>
                <a:cs typeface="Trebuchet MS"/>
                <a:sym typeface="Trebuchet MS"/>
              </a:rPr>
              <a:t> </a:t>
            </a:r>
            <a:r>
              <a:rPr lang="en" sz="1200">
                <a:solidFill>
                  <a:srgbClr val="00283B"/>
                </a:solidFill>
              </a:rPr>
              <a:t>to users</a:t>
            </a:r>
            <a:r>
              <a:rPr lang="en" sz="1200">
                <a:solidFill>
                  <a:srgbClr val="00283B"/>
                </a:solidFill>
                <a:latin typeface="Trebuchet MS"/>
                <a:ea typeface="Trebuchet MS"/>
                <a:cs typeface="Trebuchet MS"/>
                <a:sym typeface="Trebuchet MS"/>
              </a:rPr>
              <a:t> </a:t>
            </a:r>
            <a:r>
              <a:rPr lang="en" sz="1200">
                <a:solidFill>
                  <a:srgbClr val="00283B"/>
                </a:solidFill>
              </a:rPr>
              <a:t>at the time of the assignment</a:t>
            </a:r>
            <a:r>
              <a:rPr lang="en" sz="1200">
                <a:solidFill>
                  <a:srgbClr val="00283B"/>
                </a:solidFill>
                <a:latin typeface="Trebuchet MS"/>
                <a:ea typeface="Trebuchet MS"/>
                <a:cs typeface="Trebuchet MS"/>
                <a:sym typeface="Trebuchet MS"/>
              </a:rPr>
              <a:t>.</a:t>
            </a:r>
            <a:endParaRPr sz="1200">
              <a:solidFill>
                <a:srgbClr val="00283B"/>
              </a:solidFill>
              <a:latin typeface="Trebuchet MS"/>
              <a:ea typeface="Trebuchet MS"/>
              <a:cs typeface="Trebuchet MS"/>
              <a:sym typeface="Trebuchet MS"/>
            </a:endParaRPr>
          </a:p>
          <a:p>
            <a:pPr marL="0" lvl="0" indent="0" algn="l" rtl="0">
              <a:spcBef>
                <a:spcPts val="1200"/>
              </a:spcBef>
              <a:spcAft>
                <a:spcPts val="1200"/>
              </a:spcAft>
              <a:buNone/>
            </a:pPr>
            <a:r>
              <a:rPr lang="en" sz="1200" i="1">
                <a:solidFill>
                  <a:srgbClr val="00283B"/>
                </a:solidFill>
                <a:latin typeface="Trebuchet MS"/>
                <a:ea typeface="Trebuchet MS"/>
                <a:cs typeface="Trebuchet MS"/>
                <a:sym typeface="Trebuchet MS"/>
              </a:rPr>
              <a:t>Review the Academy course on </a:t>
            </a:r>
            <a:r>
              <a:rPr lang="en" sz="1200" b="1" i="1" u="sng">
                <a:solidFill>
                  <a:srgbClr val="00283B"/>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Intro to Project Workflow and Assignments</a:t>
            </a:r>
            <a:r>
              <a:rPr lang="en" sz="1200" b="1" i="1">
                <a:solidFill>
                  <a:srgbClr val="00283B"/>
                </a:solidFill>
                <a:latin typeface="Trebuchet MS"/>
                <a:ea typeface="Trebuchet MS"/>
                <a:cs typeface="Trebuchet MS"/>
                <a:sym typeface="Trebuchet MS"/>
              </a:rPr>
              <a:t> </a:t>
            </a:r>
            <a:r>
              <a:rPr lang="en" sz="1200" i="1">
                <a:solidFill>
                  <a:srgbClr val="00283B"/>
                </a:solidFill>
                <a:latin typeface="Trebuchet MS"/>
                <a:ea typeface="Trebuchet MS"/>
                <a:cs typeface="Trebuchet MS"/>
                <a:sym typeface="Trebuchet MS"/>
              </a:rPr>
              <a:t>for additional guidance.</a:t>
            </a:r>
            <a:endParaRPr sz="1200">
              <a:solidFill>
                <a:srgbClr val="00283B"/>
              </a:solidFill>
              <a:latin typeface="Trebuchet MS"/>
              <a:ea typeface="Trebuchet MS"/>
              <a:cs typeface="Trebuchet MS"/>
              <a:sym typeface="Trebuchet MS"/>
            </a:endParaRPr>
          </a:p>
        </p:txBody>
      </p:sp>
      <p:pic>
        <p:nvPicPr>
          <p:cNvPr id="448" name="Google Shape;448;p57"/>
          <p:cNvPicPr preferRelativeResize="0"/>
          <p:nvPr/>
        </p:nvPicPr>
        <p:blipFill rotWithShape="1">
          <a:blip r:embed="rId4">
            <a:alphaModFix/>
          </a:blip>
          <a:srcRect b="6976"/>
          <a:stretch/>
        </p:blipFill>
        <p:spPr>
          <a:xfrm>
            <a:off x="6141325" y="430450"/>
            <a:ext cx="2841900" cy="3927600"/>
          </a:xfrm>
          <a:prstGeom prst="roundRect">
            <a:avLst>
              <a:gd name="adj" fmla="val 4376"/>
            </a:avLst>
          </a:prstGeom>
          <a:noFill/>
          <a:ln>
            <a:noFill/>
          </a:ln>
          <a:effectLst>
            <a:outerShdw blurRad="57150" dist="19050" dir="5400000" algn="bl" rotWithShape="0">
              <a:srgbClr val="000000">
                <a:alpha val="50000"/>
              </a:srgbClr>
            </a:outerShdw>
          </a:effectLst>
        </p:spPr>
      </p:pic>
      <p:pic>
        <p:nvPicPr>
          <p:cNvPr id="449" name="Google Shape;449;p57"/>
          <p:cNvPicPr preferRelativeResize="0"/>
          <p:nvPr/>
        </p:nvPicPr>
        <p:blipFill>
          <a:blip r:embed="rId5">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3"/>
        <p:cNvGrpSpPr/>
        <p:nvPr/>
      </p:nvGrpSpPr>
      <p:grpSpPr>
        <a:xfrm>
          <a:off x="0" y="0"/>
          <a:ext cx="0" cy="0"/>
          <a:chOff x="0" y="0"/>
          <a:chExt cx="0" cy="0"/>
        </a:xfrm>
      </p:grpSpPr>
      <p:sp>
        <p:nvSpPr>
          <p:cNvPr id="454" name="Google Shape;454;p58"/>
          <p:cNvSpPr/>
          <p:nvPr/>
        </p:nvSpPr>
        <p:spPr>
          <a:xfrm rot="-5400000" flipH="1">
            <a:off x="5757600" y="898425"/>
            <a:ext cx="3593400" cy="3149400"/>
          </a:xfrm>
          <a:prstGeom prst="round2SameRect">
            <a:avLst>
              <a:gd name="adj1" fmla="val 2830"/>
              <a:gd name="adj2" fmla="val 0"/>
            </a:avLst>
          </a:prstGeom>
          <a:gradFill>
            <a:gsLst>
              <a:gs pos="0">
                <a:schemeClr val="accent5"/>
              </a:gs>
              <a:gs pos="100000">
                <a:schemeClr val="accent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pic>
        <p:nvPicPr>
          <p:cNvPr id="455" name="Google Shape;455;p58"/>
          <p:cNvPicPr preferRelativeResize="0"/>
          <p:nvPr/>
        </p:nvPicPr>
        <p:blipFill rotWithShape="1">
          <a:blip r:embed="rId3">
            <a:alphaModFix/>
          </a:blip>
          <a:srcRect t="212450" b="-212450"/>
          <a:stretch/>
        </p:blipFill>
        <p:spPr>
          <a:xfrm>
            <a:off x="841475" y="1202243"/>
            <a:ext cx="2058325" cy="428824"/>
          </a:xfrm>
          <a:prstGeom prst="rect">
            <a:avLst/>
          </a:prstGeom>
          <a:noFill/>
          <a:ln>
            <a:noFill/>
          </a:ln>
        </p:spPr>
      </p:pic>
      <p:sp>
        <p:nvSpPr>
          <p:cNvPr id="456" name="Google Shape;456;p58"/>
          <p:cNvSpPr txBox="1">
            <a:spLocks noGrp="1"/>
          </p:cNvSpPr>
          <p:nvPr>
            <p:ph type="title"/>
          </p:nvPr>
        </p:nvSpPr>
        <p:spPr>
          <a:xfrm>
            <a:off x="464100" y="247675"/>
            <a:ext cx="32418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a:solidFill>
                  <a:srgbClr val="00283B"/>
                </a:solidFill>
              </a:rPr>
              <a:t>Making Assignments</a:t>
            </a:r>
            <a:endParaRPr sz="2400">
              <a:solidFill>
                <a:srgbClr val="00283B"/>
              </a:solidFill>
            </a:endParaRPr>
          </a:p>
        </p:txBody>
      </p:sp>
      <p:sp>
        <p:nvSpPr>
          <p:cNvPr id="457" name="Google Shape;457;p58"/>
          <p:cNvSpPr txBox="1">
            <a:spLocks noGrp="1"/>
          </p:cNvSpPr>
          <p:nvPr>
            <p:ph type="subTitle" idx="4294967295"/>
          </p:nvPr>
        </p:nvSpPr>
        <p:spPr>
          <a:xfrm>
            <a:off x="464100" y="706450"/>
            <a:ext cx="3241800" cy="546300"/>
          </a:xfrm>
          <a:prstGeom prst="rect">
            <a:avLst/>
          </a:prstGeom>
        </p:spPr>
        <p:txBody>
          <a:bodyPr spcFirstLastPara="1" wrap="square" lIns="0" tIns="91425" rIns="0" bIns="91425" anchor="t" anchorCtr="0">
            <a:noAutofit/>
          </a:bodyPr>
          <a:lstStyle/>
          <a:p>
            <a:pPr marL="0" lvl="0" indent="0" algn="l" rtl="0">
              <a:lnSpc>
                <a:spcPct val="95000"/>
              </a:lnSpc>
              <a:spcBef>
                <a:spcPts val="0"/>
              </a:spcBef>
              <a:spcAft>
                <a:spcPts val="1200"/>
              </a:spcAft>
              <a:buSzPts val="852"/>
              <a:buNone/>
            </a:pPr>
            <a:r>
              <a:rPr lang="en" sz="1000">
                <a:solidFill>
                  <a:srgbClr val="00283B"/>
                </a:solidFill>
              </a:rPr>
              <a:t>Understanding project management roles is essential when developing your workflow. </a:t>
            </a:r>
            <a:endParaRPr sz="1000">
              <a:solidFill>
                <a:srgbClr val="00283B"/>
              </a:solidFill>
              <a:latin typeface="Trebuchet MS"/>
              <a:ea typeface="Trebuchet MS"/>
              <a:cs typeface="Trebuchet MS"/>
              <a:sym typeface="Trebuchet MS"/>
            </a:endParaRPr>
          </a:p>
        </p:txBody>
      </p:sp>
      <p:sp>
        <p:nvSpPr>
          <p:cNvPr id="458" name="Google Shape;458;p58"/>
          <p:cNvSpPr txBox="1">
            <a:spLocks noGrp="1"/>
          </p:cNvSpPr>
          <p:nvPr>
            <p:ph type="body" idx="4294967295"/>
          </p:nvPr>
        </p:nvSpPr>
        <p:spPr>
          <a:xfrm>
            <a:off x="387900" y="1094250"/>
            <a:ext cx="4402500" cy="3073500"/>
          </a:xfrm>
          <a:prstGeom prst="rect">
            <a:avLst/>
          </a:prstGeom>
        </p:spPr>
        <p:txBody>
          <a:bodyPr spcFirstLastPara="1" wrap="square" lIns="0" tIns="91425" rIns="0" bIns="91425" anchor="t" anchorCtr="0">
            <a:noAutofit/>
          </a:bodyPr>
          <a:lstStyle/>
          <a:p>
            <a:pPr marL="457200" lvl="0" indent="-304800" algn="l" rtl="0">
              <a:spcBef>
                <a:spcPts val="1200"/>
              </a:spcBef>
              <a:spcAft>
                <a:spcPts val="0"/>
              </a:spcAft>
              <a:buClr>
                <a:srgbClr val="00283B"/>
              </a:buClr>
              <a:buSzPts val="1200"/>
              <a:buChar char="●"/>
            </a:pPr>
            <a:r>
              <a:rPr lang="en" sz="1200" b="1">
                <a:solidFill>
                  <a:srgbClr val="00283B"/>
                </a:solidFill>
              </a:rPr>
              <a:t>Authors</a:t>
            </a:r>
            <a:r>
              <a:rPr lang="en" sz="1200">
                <a:solidFill>
                  <a:srgbClr val="00283B"/>
                </a:solidFill>
                <a:latin typeface="Trebuchet MS"/>
                <a:ea typeface="Trebuchet MS"/>
                <a:cs typeface="Trebuchet MS"/>
                <a:sym typeface="Trebuchet MS"/>
              </a:rPr>
              <a:t>: </a:t>
            </a:r>
            <a:r>
              <a:rPr lang="en" sz="1200">
                <a:solidFill>
                  <a:srgbClr val="00283B"/>
                </a:solidFill>
              </a:rPr>
              <a:t>The user(s) who will be responsible for completing responses for each assigned question</a:t>
            </a:r>
            <a:endParaRPr sz="1200">
              <a:solidFill>
                <a:srgbClr val="00283B"/>
              </a:solidFill>
            </a:endParaRPr>
          </a:p>
          <a:p>
            <a:pPr marL="914400" lvl="1" indent="-304800" algn="l" rtl="0">
              <a:spcBef>
                <a:spcPts val="0"/>
              </a:spcBef>
              <a:spcAft>
                <a:spcPts val="0"/>
              </a:spcAft>
              <a:buClr>
                <a:srgbClr val="00283B"/>
              </a:buClr>
              <a:buSzPts val="1200"/>
              <a:buChar char="○"/>
            </a:pPr>
            <a:r>
              <a:rPr lang="en" sz="1200">
                <a:solidFill>
                  <a:srgbClr val="00283B"/>
                </a:solidFill>
              </a:rPr>
              <a:t>Multiple authors can be assigned to a single question or section</a:t>
            </a:r>
            <a:endParaRPr sz="1200">
              <a:solidFill>
                <a:srgbClr val="00283B"/>
              </a:solidFill>
            </a:endParaRPr>
          </a:p>
          <a:p>
            <a:pPr marL="457200" lvl="0" indent="-304800" algn="l" rtl="0">
              <a:spcBef>
                <a:spcPts val="0"/>
              </a:spcBef>
              <a:spcAft>
                <a:spcPts val="0"/>
              </a:spcAft>
              <a:buClr>
                <a:srgbClr val="00283B"/>
              </a:buClr>
              <a:buSzPts val="1200"/>
              <a:buChar char="●"/>
            </a:pPr>
            <a:r>
              <a:rPr lang="en" sz="1200" b="1">
                <a:solidFill>
                  <a:srgbClr val="00283B"/>
                </a:solidFill>
              </a:rPr>
              <a:t>Reviewers: </a:t>
            </a:r>
            <a:r>
              <a:rPr lang="en" sz="1200">
                <a:solidFill>
                  <a:srgbClr val="00283B"/>
                </a:solidFill>
                <a:latin typeface="Trebuchet MS"/>
                <a:ea typeface="Trebuchet MS"/>
                <a:cs typeface="Trebuchet MS"/>
                <a:sym typeface="Trebuchet MS"/>
              </a:rPr>
              <a:t> </a:t>
            </a:r>
            <a:r>
              <a:rPr lang="en" sz="1200">
                <a:solidFill>
                  <a:srgbClr val="00283B"/>
                </a:solidFill>
              </a:rPr>
              <a:t>The user(s) who will be responsible for reviewing responses for accuracy once they have been completed by the author(s)</a:t>
            </a:r>
            <a:endParaRPr sz="1200">
              <a:solidFill>
                <a:srgbClr val="00283B"/>
              </a:solidFill>
            </a:endParaRPr>
          </a:p>
          <a:p>
            <a:pPr marL="914400" lvl="1" indent="-304800" algn="l" rtl="0">
              <a:spcBef>
                <a:spcPts val="0"/>
              </a:spcBef>
              <a:spcAft>
                <a:spcPts val="0"/>
              </a:spcAft>
              <a:buClr>
                <a:srgbClr val="00283B"/>
              </a:buClr>
              <a:buSzPts val="1200"/>
              <a:buChar char="○"/>
            </a:pPr>
            <a:r>
              <a:rPr lang="en" sz="1200">
                <a:solidFill>
                  <a:srgbClr val="00283B"/>
                </a:solidFill>
              </a:rPr>
              <a:t>Multiple reviewers can be assigned to a single question or section.</a:t>
            </a:r>
            <a:endParaRPr sz="1200">
              <a:solidFill>
                <a:srgbClr val="00283B"/>
              </a:solidFill>
            </a:endParaRPr>
          </a:p>
          <a:p>
            <a:pPr marL="914400" lvl="1" indent="-304800" algn="l" rtl="0">
              <a:spcBef>
                <a:spcPts val="0"/>
              </a:spcBef>
              <a:spcAft>
                <a:spcPts val="0"/>
              </a:spcAft>
              <a:buClr>
                <a:srgbClr val="00283B"/>
              </a:buClr>
              <a:buSzPts val="1200"/>
              <a:buChar char="○"/>
            </a:pPr>
            <a:r>
              <a:rPr lang="en" sz="1200">
                <a:solidFill>
                  <a:srgbClr val="00283B"/>
                </a:solidFill>
              </a:rPr>
              <a:t>Any, All or Sequential review processes can be applied.</a:t>
            </a:r>
            <a:endParaRPr sz="1200">
              <a:solidFill>
                <a:srgbClr val="00283B"/>
              </a:solidFill>
            </a:endParaRPr>
          </a:p>
          <a:p>
            <a:pPr marL="457200" lvl="0" indent="-304800" algn="l" rtl="0">
              <a:spcBef>
                <a:spcPts val="0"/>
              </a:spcBef>
              <a:spcAft>
                <a:spcPts val="0"/>
              </a:spcAft>
              <a:buClr>
                <a:srgbClr val="00283B"/>
              </a:buClr>
              <a:buSzPts val="1200"/>
              <a:buChar char="●"/>
            </a:pPr>
            <a:r>
              <a:rPr lang="en" sz="1200" b="1">
                <a:solidFill>
                  <a:srgbClr val="00283B"/>
                </a:solidFill>
              </a:rPr>
              <a:t>Guest: </a:t>
            </a:r>
            <a:r>
              <a:rPr lang="en" sz="1200">
                <a:solidFill>
                  <a:srgbClr val="00283B"/>
                </a:solidFill>
              </a:rPr>
              <a:t>Guests are users that do not have access to Responsive but can respond to assignments outside of the system. No login required.</a:t>
            </a:r>
            <a:endParaRPr sz="1200">
              <a:solidFill>
                <a:srgbClr val="00283B"/>
              </a:solidFill>
            </a:endParaRPr>
          </a:p>
          <a:p>
            <a:pPr marL="914400" lvl="1" indent="-304800" algn="l" rtl="0">
              <a:spcBef>
                <a:spcPts val="0"/>
              </a:spcBef>
              <a:spcAft>
                <a:spcPts val="0"/>
              </a:spcAft>
              <a:buClr>
                <a:srgbClr val="00283B"/>
              </a:buClr>
              <a:buSzPts val="1200"/>
              <a:buChar char="○"/>
            </a:pPr>
            <a:r>
              <a:rPr lang="en" sz="1200">
                <a:solidFill>
                  <a:srgbClr val="00283B"/>
                </a:solidFill>
              </a:rPr>
              <a:t>Guests will only see assigned questions, applied answers and any associated comments. </a:t>
            </a:r>
            <a:endParaRPr sz="1200">
              <a:solidFill>
                <a:srgbClr val="00283B"/>
              </a:solidFill>
            </a:endParaRPr>
          </a:p>
        </p:txBody>
      </p:sp>
      <p:pic>
        <p:nvPicPr>
          <p:cNvPr id="459" name="Google Shape;459;p58"/>
          <p:cNvPicPr preferRelativeResize="0"/>
          <p:nvPr/>
        </p:nvPicPr>
        <p:blipFill>
          <a:blip r:embed="rId4">
            <a:alphaModFix/>
          </a:blip>
          <a:stretch>
            <a:fillRect/>
          </a:stretch>
        </p:blipFill>
        <p:spPr>
          <a:xfrm>
            <a:off x="6259300" y="892583"/>
            <a:ext cx="2688300" cy="3313500"/>
          </a:xfrm>
          <a:prstGeom prst="roundRect">
            <a:avLst>
              <a:gd name="adj" fmla="val 9310"/>
            </a:avLst>
          </a:prstGeom>
          <a:noFill/>
          <a:ln>
            <a:noFill/>
          </a:ln>
          <a:effectLst>
            <a:outerShdw blurRad="57150" dist="19050" dir="5400000" algn="bl" rotWithShape="0">
              <a:srgbClr val="000000">
                <a:alpha val="50000"/>
              </a:srgbClr>
            </a:outerShdw>
          </a:effectLst>
        </p:spPr>
      </p:pic>
      <p:pic>
        <p:nvPicPr>
          <p:cNvPr id="460" name="Google Shape;460;p58"/>
          <p:cNvPicPr preferRelativeResize="0"/>
          <p:nvPr/>
        </p:nvPicPr>
        <p:blipFill>
          <a:blip r:embed="rId5">
            <a:alphaModFix/>
          </a:blip>
          <a:stretch>
            <a:fillRect/>
          </a:stretch>
        </p:blipFill>
        <p:spPr>
          <a:xfrm>
            <a:off x="464225" y="4720224"/>
            <a:ext cx="1926185" cy="191900"/>
          </a:xfrm>
          <a:prstGeom prst="rect">
            <a:avLst/>
          </a:prstGeom>
          <a:noFill/>
          <a:ln>
            <a:noFill/>
          </a:ln>
        </p:spPr>
      </p:pic>
      <p:sp>
        <p:nvSpPr>
          <p:cNvPr id="461" name="Google Shape;461;p58"/>
          <p:cNvSpPr/>
          <p:nvPr/>
        </p:nvSpPr>
        <p:spPr>
          <a:xfrm>
            <a:off x="4790525" y="4044450"/>
            <a:ext cx="2228400" cy="1020000"/>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Update roles information based on desired workflow for project managers. </a:t>
            </a:r>
            <a:endParaRPr>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65"/>
        <p:cNvGrpSpPr/>
        <p:nvPr/>
      </p:nvGrpSpPr>
      <p:grpSpPr>
        <a:xfrm>
          <a:off x="0" y="0"/>
          <a:ext cx="0" cy="0"/>
          <a:chOff x="0" y="0"/>
          <a:chExt cx="0" cy="0"/>
        </a:xfrm>
      </p:grpSpPr>
      <p:sp>
        <p:nvSpPr>
          <p:cNvPr id="466" name="Google Shape;466;p59"/>
          <p:cNvSpPr/>
          <p:nvPr/>
        </p:nvSpPr>
        <p:spPr>
          <a:xfrm rot="-5400000" flipH="1">
            <a:off x="5294100" y="775"/>
            <a:ext cx="2801100" cy="4898700"/>
          </a:xfrm>
          <a:prstGeom prst="round2SameRect">
            <a:avLst>
              <a:gd name="adj1" fmla="val 2830"/>
              <a:gd name="adj2" fmla="val 0"/>
            </a:avLst>
          </a:prstGeom>
          <a:gradFill>
            <a:gsLst>
              <a:gs pos="0">
                <a:schemeClr val="accent5"/>
              </a:gs>
              <a:gs pos="100000">
                <a:schemeClr val="accent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pic>
        <p:nvPicPr>
          <p:cNvPr id="467" name="Google Shape;467;p59"/>
          <p:cNvPicPr preferRelativeResize="0"/>
          <p:nvPr/>
        </p:nvPicPr>
        <p:blipFill rotWithShape="1">
          <a:blip r:embed="rId3">
            <a:alphaModFix/>
          </a:blip>
          <a:srcRect t="212450" b="-212450"/>
          <a:stretch/>
        </p:blipFill>
        <p:spPr>
          <a:xfrm>
            <a:off x="689075" y="1126043"/>
            <a:ext cx="2058325" cy="428824"/>
          </a:xfrm>
          <a:prstGeom prst="rect">
            <a:avLst/>
          </a:prstGeom>
          <a:noFill/>
          <a:ln>
            <a:noFill/>
          </a:ln>
        </p:spPr>
      </p:pic>
      <p:sp>
        <p:nvSpPr>
          <p:cNvPr id="468" name="Google Shape;468;p59"/>
          <p:cNvSpPr txBox="1">
            <a:spLocks noGrp="1"/>
          </p:cNvSpPr>
          <p:nvPr>
            <p:ph type="title"/>
          </p:nvPr>
        </p:nvSpPr>
        <p:spPr>
          <a:xfrm>
            <a:off x="387900" y="379300"/>
            <a:ext cx="3960900" cy="1370400"/>
          </a:xfrm>
          <a:prstGeom prst="rect">
            <a:avLst/>
          </a:prstGeom>
        </p:spPr>
        <p:txBody>
          <a:bodyPr spcFirstLastPara="1" wrap="square" lIns="0" tIns="0" rIns="0" bIns="91425" anchor="t" anchorCtr="0">
            <a:noAutofit/>
          </a:bodyPr>
          <a:lstStyle/>
          <a:p>
            <a:pPr marL="0" lvl="0" indent="0" algn="l" rtl="0">
              <a:spcBef>
                <a:spcPts val="0"/>
              </a:spcBef>
              <a:spcAft>
                <a:spcPts val="0"/>
              </a:spcAft>
              <a:buNone/>
            </a:pPr>
            <a:r>
              <a:rPr lang="en" sz="2400">
                <a:solidFill>
                  <a:srgbClr val="00283B"/>
                </a:solidFill>
              </a:rPr>
              <a:t>Exporting your Project </a:t>
            </a:r>
            <a:endParaRPr sz="2400" b="0">
              <a:solidFill>
                <a:srgbClr val="00283B"/>
              </a:solidFill>
            </a:endParaRPr>
          </a:p>
          <a:p>
            <a:pPr marL="0" lvl="0" indent="0" algn="l" rtl="0">
              <a:spcBef>
                <a:spcPts val="0"/>
              </a:spcBef>
              <a:spcAft>
                <a:spcPts val="0"/>
              </a:spcAft>
              <a:buNone/>
            </a:pPr>
            <a:endParaRPr sz="2400">
              <a:solidFill>
                <a:srgbClr val="00283B"/>
              </a:solidFill>
            </a:endParaRPr>
          </a:p>
        </p:txBody>
      </p:sp>
      <p:sp>
        <p:nvSpPr>
          <p:cNvPr id="469" name="Google Shape;469;p59"/>
          <p:cNvSpPr txBox="1">
            <a:spLocks noGrp="1"/>
          </p:cNvSpPr>
          <p:nvPr>
            <p:ph type="body" idx="4294967295"/>
          </p:nvPr>
        </p:nvSpPr>
        <p:spPr>
          <a:xfrm>
            <a:off x="387900" y="890975"/>
            <a:ext cx="3673200" cy="27774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1200" b="1">
                <a:solidFill>
                  <a:srgbClr val="00283B"/>
                </a:solidFill>
              </a:rPr>
              <a:t>Exporting a Project to the Source File</a:t>
            </a:r>
            <a:endParaRPr sz="1200" b="1">
              <a:solidFill>
                <a:srgbClr val="00283B"/>
              </a:solidFill>
            </a:endParaRPr>
          </a:p>
          <a:p>
            <a:pPr marL="0" lvl="0" indent="0" algn="l" rtl="0">
              <a:spcBef>
                <a:spcPts val="1000"/>
              </a:spcBef>
              <a:spcAft>
                <a:spcPts val="0"/>
              </a:spcAft>
              <a:buNone/>
            </a:pPr>
            <a:r>
              <a:rPr lang="en" sz="1200">
                <a:solidFill>
                  <a:srgbClr val="00283B"/>
                </a:solidFill>
              </a:rPr>
              <a:t>This option will extract your responses from Responsive and plug them back into the original document.</a:t>
            </a:r>
            <a:endParaRPr sz="1200">
              <a:solidFill>
                <a:srgbClr val="00283B"/>
              </a:solidFill>
            </a:endParaRPr>
          </a:p>
          <a:p>
            <a:pPr marL="0" lvl="0" indent="0" algn="l" rtl="0">
              <a:spcBef>
                <a:spcPts val="1000"/>
              </a:spcBef>
              <a:spcAft>
                <a:spcPts val="0"/>
              </a:spcAft>
              <a:buNone/>
            </a:pPr>
            <a:r>
              <a:rPr lang="en" sz="1200" b="1">
                <a:solidFill>
                  <a:srgbClr val="00283B"/>
                </a:solidFill>
              </a:rPr>
              <a:t>Exporting a Project to a Template </a:t>
            </a:r>
            <a:endParaRPr sz="1200" b="1">
              <a:solidFill>
                <a:srgbClr val="00283B"/>
              </a:solidFill>
            </a:endParaRPr>
          </a:p>
          <a:p>
            <a:pPr marL="0" lvl="0" indent="0" algn="l" rtl="0">
              <a:spcBef>
                <a:spcPts val="1000"/>
              </a:spcBef>
              <a:spcAft>
                <a:spcPts val="0"/>
              </a:spcAft>
              <a:buNone/>
            </a:pPr>
            <a:r>
              <a:rPr lang="en" sz="1200">
                <a:solidFill>
                  <a:srgbClr val="00283B"/>
                </a:solidFill>
              </a:rPr>
              <a:t>Exporting to a Word template will pull the sections, questions and answers from the Responsive project into a branded Word document.</a:t>
            </a:r>
            <a:endParaRPr sz="1200">
              <a:solidFill>
                <a:srgbClr val="00283B"/>
              </a:solidFill>
            </a:endParaRPr>
          </a:p>
          <a:p>
            <a:pPr marL="0" lvl="0" indent="0" algn="l" rtl="0">
              <a:spcBef>
                <a:spcPts val="1000"/>
              </a:spcBef>
              <a:spcAft>
                <a:spcPts val="0"/>
              </a:spcAft>
              <a:buNone/>
            </a:pPr>
            <a:r>
              <a:rPr lang="en" sz="1200" b="1">
                <a:solidFill>
                  <a:srgbClr val="00283B"/>
                </a:solidFill>
              </a:rPr>
              <a:t>Navigation:</a:t>
            </a:r>
            <a:r>
              <a:rPr lang="en" sz="1200">
                <a:solidFill>
                  <a:srgbClr val="00283B"/>
                </a:solidFill>
              </a:rPr>
              <a:t> Project Menu &gt; Export </a:t>
            </a:r>
            <a:endParaRPr sz="1200">
              <a:solidFill>
                <a:srgbClr val="00283B"/>
              </a:solidFill>
            </a:endParaRPr>
          </a:p>
          <a:p>
            <a:pPr marL="0" lvl="0" indent="0" algn="l" rtl="0">
              <a:spcBef>
                <a:spcPts val="1000"/>
              </a:spcBef>
              <a:spcAft>
                <a:spcPts val="0"/>
              </a:spcAft>
              <a:buNone/>
            </a:pPr>
            <a:r>
              <a:rPr lang="en" sz="1200" i="1">
                <a:solidFill>
                  <a:srgbClr val="00283B"/>
                </a:solidFill>
              </a:rPr>
              <a:t>Review the Academy course on </a:t>
            </a:r>
            <a:r>
              <a:rPr lang="en" sz="1200" i="1" u="sng">
                <a:solidFill>
                  <a:srgbClr val="00283B"/>
                </a:solidFill>
                <a:hlinkClick r:id="rId4">
                  <a:extLst>
                    <a:ext uri="{A12FA001-AC4F-418D-AE19-62706E023703}">
                      <ahyp:hlinkClr xmlns:ahyp="http://schemas.microsoft.com/office/drawing/2018/hyperlinkcolor" val="tx"/>
                    </a:ext>
                  </a:extLst>
                </a:hlinkClick>
              </a:rPr>
              <a:t>Exporting your Project</a:t>
            </a:r>
            <a:r>
              <a:rPr lang="en" sz="1200" i="1">
                <a:solidFill>
                  <a:srgbClr val="00283B"/>
                </a:solidFill>
              </a:rPr>
              <a:t> for more guidance.</a:t>
            </a:r>
            <a:endParaRPr sz="1200" i="1">
              <a:solidFill>
                <a:srgbClr val="00283B"/>
              </a:solidFill>
            </a:endParaRPr>
          </a:p>
          <a:p>
            <a:pPr marL="0" lvl="0" indent="0" algn="l" rtl="0">
              <a:spcBef>
                <a:spcPts val="1000"/>
              </a:spcBef>
              <a:spcAft>
                <a:spcPts val="0"/>
              </a:spcAft>
              <a:buNone/>
            </a:pPr>
            <a:endParaRPr sz="1200">
              <a:solidFill>
                <a:srgbClr val="00283B"/>
              </a:solidFill>
            </a:endParaRPr>
          </a:p>
          <a:p>
            <a:pPr marL="0" lvl="0" indent="0" algn="l" rtl="0">
              <a:spcBef>
                <a:spcPts val="1200"/>
              </a:spcBef>
              <a:spcAft>
                <a:spcPts val="1200"/>
              </a:spcAft>
              <a:buNone/>
            </a:pPr>
            <a:endParaRPr sz="1000">
              <a:solidFill>
                <a:srgbClr val="00283B"/>
              </a:solidFill>
            </a:endParaRPr>
          </a:p>
        </p:txBody>
      </p:sp>
      <p:sp>
        <p:nvSpPr>
          <p:cNvPr id="470" name="Google Shape;470;p59"/>
          <p:cNvSpPr/>
          <p:nvPr/>
        </p:nvSpPr>
        <p:spPr>
          <a:xfrm>
            <a:off x="6723350" y="3766625"/>
            <a:ext cx="1917600" cy="754500"/>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Customize the export option depending on your process. </a:t>
            </a:r>
            <a:endParaRPr>
              <a:latin typeface="Trebuchet MS"/>
              <a:ea typeface="Trebuchet MS"/>
              <a:cs typeface="Trebuchet MS"/>
              <a:sym typeface="Trebuchet MS"/>
            </a:endParaRPr>
          </a:p>
        </p:txBody>
      </p:sp>
      <p:pic>
        <p:nvPicPr>
          <p:cNvPr id="471" name="Google Shape;471;p59"/>
          <p:cNvPicPr preferRelativeResize="0"/>
          <p:nvPr/>
        </p:nvPicPr>
        <p:blipFill rotWithShape="1">
          <a:blip r:embed="rId5">
            <a:alphaModFix/>
          </a:blip>
          <a:srcRect r="24681" b="1941"/>
          <a:stretch/>
        </p:blipFill>
        <p:spPr>
          <a:xfrm>
            <a:off x="4383250" y="1218550"/>
            <a:ext cx="4684500" cy="2342400"/>
          </a:xfrm>
          <a:prstGeom prst="roundRect">
            <a:avLst>
              <a:gd name="adj" fmla="val 2483"/>
            </a:avLst>
          </a:prstGeom>
          <a:noFill/>
          <a:ln>
            <a:noFill/>
          </a:ln>
          <a:effectLst>
            <a:outerShdw blurRad="57150" dist="19050" dir="5400000" algn="bl" rotWithShape="0">
              <a:srgbClr val="000000">
                <a:alpha val="50000"/>
              </a:srgbClr>
            </a:outerShdw>
          </a:effectLst>
        </p:spPr>
      </p:pic>
      <p:pic>
        <p:nvPicPr>
          <p:cNvPr id="472" name="Google Shape;472;p59"/>
          <p:cNvPicPr preferRelativeResize="0"/>
          <p:nvPr/>
        </p:nvPicPr>
        <p:blipFill>
          <a:blip r:embed="rId6">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76"/>
        <p:cNvGrpSpPr/>
        <p:nvPr/>
      </p:nvGrpSpPr>
      <p:grpSpPr>
        <a:xfrm>
          <a:off x="0" y="0"/>
          <a:ext cx="0" cy="0"/>
          <a:chOff x="0" y="0"/>
          <a:chExt cx="0" cy="0"/>
        </a:xfrm>
      </p:grpSpPr>
      <p:sp>
        <p:nvSpPr>
          <p:cNvPr id="477" name="Google Shape;477;p60"/>
          <p:cNvSpPr/>
          <p:nvPr/>
        </p:nvSpPr>
        <p:spPr>
          <a:xfrm rot="-5400000" flipH="1">
            <a:off x="5004075" y="239175"/>
            <a:ext cx="3779100" cy="4501200"/>
          </a:xfrm>
          <a:prstGeom prst="round2SameRect">
            <a:avLst>
              <a:gd name="adj1" fmla="val 2830"/>
              <a:gd name="adj2" fmla="val 0"/>
            </a:avLst>
          </a:prstGeom>
          <a:gradFill>
            <a:gsLst>
              <a:gs pos="0">
                <a:schemeClr val="accent5"/>
              </a:gs>
              <a:gs pos="100000">
                <a:schemeClr val="accent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478" name="Google Shape;478;p60"/>
          <p:cNvSpPr txBox="1">
            <a:spLocks noGrp="1"/>
          </p:cNvSpPr>
          <p:nvPr>
            <p:ph type="title"/>
          </p:nvPr>
        </p:nvSpPr>
        <p:spPr>
          <a:xfrm>
            <a:off x="464100" y="379300"/>
            <a:ext cx="3810600" cy="892500"/>
          </a:xfrm>
          <a:prstGeom prst="rect">
            <a:avLst/>
          </a:prstGeom>
        </p:spPr>
        <p:txBody>
          <a:bodyPr spcFirstLastPara="1" wrap="square" lIns="0" tIns="0" rIns="0" bIns="91425" anchor="t" anchorCtr="0">
            <a:noAutofit/>
          </a:bodyPr>
          <a:lstStyle/>
          <a:p>
            <a:pPr marL="0" lvl="0" indent="0" algn="l" rtl="0">
              <a:spcBef>
                <a:spcPts val="0"/>
              </a:spcBef>
              <a:spcAft>
                <a:spcPts val="0"/>
              </a:spcAft>
              <a:buNone/>
            </a:pPr>
            <a:r>
              <a:rPr lang="en" sz="2400">
                <a:solidFill>
                  <a:srgbClr val="00283B"/>
                </a:solidFill>
              </a:rPr>
              <a:t>Marking Projects as Complete</a:t>
            </a:r>
            <a:endParaRPr sz="2400">
              <a:solidFill>
                <a:srgbClr val="00283B"/>
              </a:solidFill>
            </a:endParaRPr>
          </a:p>
          <a:p>
            <a:pPr marL="0" lvl="0" indent="0" algn="l" rtl="0">
              <a:spcBef>
                <a:spcPts val="0"/>
              </a:spcBef>
              <a:spcAft>
                <a:spcPts val="0"/>
              </a:spcAft>
              <a:buNone/>
            </a:pPr>
            <a:endParaRPr sz="2400">
              <a:solidFill>
                <a:srgbClr val="00283B"/>
              </a:solidFill>
            </a:endParaRPr>
          </a:p>
        </p:txBody>
      </p:sp>
      <p:sp>
        <p:nvSpPr>
          <p:cNvPr id="479" name="Google Shape;479;p60"/>
          <p:cNvSpPr txBox="1">
            <a:spLocks noGrp="1"/>
          </p:cNvSpPr>
          <p:nvPr>
            <p:ph type="body" idx="4294967295"/>
          </p:nvPr>
        </p:nvSpPr>
        <p:spPr>
          <a:xfrm>
            <a:off x="464100" y="1184425"/>
            <a:ext cx="3810600" cy="20685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1200">
                <a:solidFill>
                  <a:srgbClr val="00283B"/>
                </a:solidFill>
              </a:rPr>
              <a:t>After completing a project, update its status by selecting Menu &gt; Complete Project. </a:t>
            </a:r>
            <a:endParaRPr sz="1200">
              <a:solidFill>
                <a:srgbClr val="00283B"/>
              </a:solidFill>
            </a:endParaRPr>
          </a:p>
          <a:p>
            <a:pPr marL="0" lvl="0" indent="0" algn="l" rtl="0">
              <a:spcBef>
                <a:spcPts val="1000"/>
              </a:spcBef>
              <a:spcAft>
                <a:spcPts val="0"/>
              </a:spcAft>
              <a:buNone/>
            </a:pPr>
            <a:r>
              <a:rPr lang="en" sz="1200">
                <a:solidFill>
                  <a:srgbClr val="00283B"/>
                </a:solidFill>
              </a:rPr>
              <a:t>After the project is marked Complete, the reporting metrics in the Executive Dashboard will be updated and saved pairs will be added to the Content Library.</a:t>
            </a:r>
            <a:endParaRPr sz="1200">
              <a:solidFill>
                <a:srgbClr val="00283B"/>
              </a:solidFill>
            </a:endParaRPr>
          </a:p>
          <a:p>
            <a:pPr marL="0" lvl="0" indent="0" algn="l" rtl="0">
              <a:spcBef>
                <a:spcPts val="1000"/>
              </a:spcBef>
              <a:spcAft>
                <a:spcPts val="0"/>
              </a:spcAft>
              <a:buNone/>
            </a:pPr>
            <a:endParaRPr sz="1200">
              <a:solidFill>
                <a:srgbClr val="00283B"/>
              </a:solidFill>
            </a:endParaRPr>
          </a:p>
          <a:p>
            <a:pPr marL="0" lvl="0" indent="0" algn="l" rtl="0">
              <a:spcBef>
                <a:spcPts val="1200"/>
              </a:spcBef>
              <a:spcAft>
                <a:spcPts val="0"/>
              </a:spcAft>
              <a:buNone/>
            </a:pPr>
            <a:r>
              <a:rPr lang="en" sz="1200" i="1">
                <a:solidFill>
                  <a:srgbClr val="00283B"/>
                </a:solidFill>
              </a:rPr>
              <a:t>Review the Academy course on </a:t>
            </a:r>
            <a:r>
              <a:rPr lang="en" sz="1200" b="1" i="1" u="sng">
                <a:solidFill>
                  <a:srgbClr val="00283B"/>
                </a:solidFill>
                <a:hlinkClick r:id="rId3">
                  <a:extLst>
                    <a:ext uri="{A12FA001-AC4F-418D-AE19-62706E023703}">
                      <ahyp:hlinkClr xmlns:ahyp="http://schemas.microsoft.com/office/drawing/2018/hyperlinkcolor" val="tx"/>
                    </a:ext>
                  </a:extLst>
                </a:hlinkClick>
              </a:rPr>
              <a:t>Marking Projects as Complete</a:t>
            </a:r>
            <a:r>
              <a:rPr lang="en" sz="1200" b="1" i="1">
                <a:solidFill>
                  <a:srgbClr val="00283B"/>
                </a:solidFill>
              </a:rPr>
              <a:t> </a:t>
            </a:r>
            <a:r>
              <a:rPr lang="en" sz="1200" i="1">
                <a:solidFill>
                  <a:srgbClr val="00283B"/>
                </a:solidFill>
              </a:rPr>
              <a:t>for additional guidance.</a:t>
            </a:r>
            <a:endParaRPr sz="1200">
              <a:solidFill>
                <a:srgbClr val="00283B"/>
              </a:solidFill>
            </a:endParaRPr>
          </a:p>
          <a:p>
            <a:pPr marL="0" lvl="0" indent="0" algn="l" rtl="0">
              <a:spcBef>
                <a:spcPts val="1200"/>
              </a:spcBef>
              <a:spcAft>
                <a:spcPts val="1000"/>
              </a:spcAft>
              <a:buNone/>
            </a:pPr>
            <a:endParaRPr sz="1200">
              <a:solidFill>
                <a:srgbClr val="00283B"/>
              </a:solidFill>
            </a:endParaRPr>
          </a:p>
        </p:txBody>
      </p:sp>
      <p:pic>
        <p:nvPicPr>
          <p:cNvPr id="480" name="Google Shape;480;p60"/>
          <p:cNvPicPr preferRelativeResize="0"/>
          <p:nvPr/>
        </p:nvPicPr>
        <p:blipFill>
          <a:blip r:embed="rId4">
            <a:alphaModFix/>
          </a:blip>
          <a:stretch>
            <a:fillRect/>
          </a:stretch>
        </p:blipFill>
        <p:spPr>
          <a:xfrm>
            <a:off x="4842000" y="712997"/>
            <a:ext cx="4225800" cy="3537900"/>
          </a:xfrm>
          <a:prstGeom prst="roundRect">
            <a:avLst>
              <a:gd name="adj" fmla="val 6432"/>
            </a:avLst>
          </a:prstGeom>
          <a:noFill/>
          <a:ln>
            <a:noFill/>
          </a:ln>
          <a:effectLst>
            <a:outerShdw blurRad="57150" dist="19050" dir="5400000" algn="bl" rotWithShape="0">
              <a:srgbClr val="000000">
                <a:alpha val="50000"/>
              </a:srgbClr>
            </a:outerShdw>
          </a:effectLst>
        </p:spPr>
      </p:pic>
      <p:pic>
        <p:nvPicPr>
          <p:cNvPr id="481" name="Google Shape;481;p60"/>
          <p:cNvPicPr preferRelativeResize="0"/>
          <p:nvPr/>
        </p:nvPicPr>
        <p:blipFill>
          <a:blip r:embed="rId5">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6"/>
            </a:gs>
          </a:gsLst>
          <a:lin ang="2698631" scaled="0"/>
        </a:gradFill>
        <a:effectLst/>
      </p:bgPr>
    </p:bg>
    <p:spTree>
      <p:nvGrpSpPr>
        <p:cNvPr id="1" name="Shape 485"/>
        <p:cNvGrpSpPr/>
        <p:nvPr/>
      </p:nvGrpSpPr>
      <p:grpSpPr>
        <a:xfrm>
          <a:off x="0" y="0"/>
          <a:ext cx="0" cy="0"/>
          <a:chOff x="0" y="0"/>
          <a:chExt cx="0" cy="0"/>
        </a:xfrm>
      </p:grpSpPr>
      <p:sp>
        <p:nvSpPr>
          <p:cNvPr id="486" name="Google Shape;486;p61"/>
          <p:cNvSpPr txBox="1"/>
          <p:nvPr/>
        </p:nvSpPr>
        <p:spPr>
          <a:xfrm>
            <a:off x="1815588" y="2171550"/>
            <a:ext cx="55128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b="1">
                <a:solidFill>
                  <a:schemeClr val="lt1"/>
                </a:solidFill>
                <a:latin typeface="Trebuchet MS"/>
                <a:ea typeface="Trebuchet MS"/>
                <a:cs typeface="Trebuchet MS"/>
                <a:sym typeface="Trebuchet MS"/>
              </a:rPr>
              <a:t>Project Collaboration</a:t>
            </a:r>
            <a:endParaRPr sz="4000" b="1">
              <a:solidFill>
                <a:schemeClr val="lt1"/>
              </a:solidFill>
              <a:latin typeface="Trebuchet MS"/>
              <a:ea typeface="Trebuchet MS"/>
              <a:cs typeface="Trebuchet MS"/>
              <a:sym typeface="Trebuchet MS"/>
            </a:endParaRPr>
          </a:p>
        </p:txBody>
      </p:sp>
      <p:pic>
        <p:nvPicPr>
          <p:cNvPr id="487" name="Google Shape;487;p61"/>
          <p:cNvPicPr preferRelativeResize="0"/>
          <p:nvPr/>
        </p:nvPicPr>
        <p:blipFill>
          <a:blip r:embed="rId3">
            <a:alphaModFix/>
          </a:blip>
          <a:stretch>
            <a:fillRect/>
          </a:stretch>
        </p:blipFill>
        <p:spPr>
          <a:xfrm>
            <a:off x="463927" y="4720226"/>
            <a:ext cx="1926774" cy="191900"/>
          </a:xfrm>
          <a:prstGeom prst="rect">
            <a:avLst/>
          </a:prstGeom>
          <a:noFill/>
          <a:ln>
            <a:noFill/>
          </a:ln>
        </p:spPr>
      </p:pic>
      <p:graphicFrame>
        <p:nvGraphicFramePr>
          <p:cNvPr id="488" name="Google Shape;488;p61"/>
          <p:cNvGraphicFramePr/>
          <p:nvPr/>
        </p:nvGraphicFramePr>
        <p:xfrm>
          <a:off x="463913" y="3117263"/>
          <a:ext cx="3000000" cy="3000000"/>
        </p:xfrm>
        <a:graphic>
          <a:graphicData uri="http://schemas.openxmlformats.org/drawingml/2006/table">
            <a:tbl>
              <a:tblPr>
                <a:noFill/>
                <a:tableStyleId>{BECA9799-13A6-48D5-BFC9-0C35A72C4FC9}</a:tableStyleId>
              </a:tblPr>
              <a:tblGrid>
                <a:gridCol w="6097550">
                  <a:extLst>
                    <a:ext uri="{9D8B030D-6E8A-4147-A177-3AD203B41FA5}">
                      <a16:colId xmlns:a16="http://schemas.microsoft.com/office/drawing/2014/main" val="20000"/>
                    </a:ext>
                  </a:extLst>
                </a:gridCol>
              </a:tblGrid>
              <a:tr h="334200">
                <a:tc>
                  <a:txBody>
                    <a:bodyPr/>
                    <a:lstStyle/>
                    <a:p>
                      <a:pPr marL="0" lvl="0" indent="0" algn="l" rtl="0">
                        <a:spcBef>
                          <a:spcPts val="0"/>
                        </a:spcBef>
                        <a:spcAft>
                          <a:spcPts val="0"/>
                        </a:spcAft>
                        <a:buNone/>
                      </a:pPr>
                      <a:r>
                        <a:rPr lang="en" sz="1100" b="1">
                          <a:latin typeface="Trebuchet MS"/>
                          <a:ea typeface="Trebuchet MS"/>
                          <a:cs typeface="Trebuchet MS"/>
                          <a:sym typeface="Trebuchet MS"/>
                        </a:rPr>
                        <a:t>Project Collaboration</a:t>
                      </a:r>
                      <a:r>
                        <a:rPr lang="en" sz="1100">
                          <a:latin typeface="Trebuchet MS"/>
                          <a:ea typeface="Trebuchet MS"/>
                          <a:cs typeface="Trebuchet MS"/>
                          <a:sym typeface="Trebuchet MS"/>
                        </a:rPr>
                        <a:t> (Slides 24-31)</a:t>
                      </a:r>
                      <a:endParaRPr sz="1100">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81200">
                <a:tc>
                  <a:txBody>
                    <a:bodyPr/>
                    <a:lstStyle/>
                    <a:p>
                      <a:pPr marL="0" lvl="0" indent="0" algn="l" rtl="0">
                        <a:spcBef>
                          <a:spcPts val="0"/>
                        </a:spcBef>
                        <a:spcAft>
                          <a:spcPts val="0"/>
                        </a:spcAft>
                        <a:buNone/>
                      </a:pPr>
                      <a:r>
                        <a:rPr lang="en" sz="1000" b="1">
                          <a:latin typeface="Trebuchet MS"/>
                          <a:ea typeface="Trebuchet MS"/>
                          <a:cs typeface="Trebuchet MS"/>
                          <a:sym typeface="Trebuchet MS"/>
                        </a:rPr>
                        <a:t>Intended Audience:</a:t>
                      </a:r>
                      <a:r>
                        <a:rPr lang="en" sz="1000">
                          <a:latin typeface="Trebuchet MS"/>
                          <a:ea typeface="Trebuchet MS"/>
                          <a:cs typeface="Trebuchet MS"/>
                          <a:sym typeface="Trebuchet MS"/>
                        </a:rPr>
                        <a:t> Any user responsible for answering or reviewing questions within projects. </a:t>
                      </a:r>
                      <a:endParaRPr sz="1000">
                        <a:latin typeface="Trebuchet MS"/>
                        <a:ea typeface="Trebuchet MS"/>
                        <a:cs typeface="Trebuchet MS"/>
                        <a:sym typeface="Trebuchet MS"/>
                      </a:endParaRPr>
                    </a:p>
                    <a:p>
                      <a:pPr marL="0" lvl="0" indent="0" algn="l" rtl="0">
                        <a:spcBef>
                          <a:spcPts val="0"/>
                        </a:spcBef>
                        <a:spcAft>
                          <a:spcPts val="0"/>
                        </a:spcAft>
                        <a:buNone/>
                      </a:pPr>
                      <a:endParaRPr sz="1000">
                        <a:latin typeface="Trebuchet MS"/>
                        <a:ea typeface="Trebuchet MS"/>
                        <a:cs typeface="Trebuchet MS"/>
                        <a:sym typeface="Trebuchet MS"/>
                      </a:endParaRPr>
                    </a:p>
                    <a:p>
                      <a:pPr marL="0" lvl="0" indent="0" algn="l" rtl="0">
                        <a:spcBef>
                          <a:spcPts val="0"/>
                        </a:spcBef>
                        <a:spcAft>
                          <a:spcPts val="0"/>
                        </a:spcAft>
                        <a:buNone/>
                      </a:pPr>
                      <a:r>
                        <a:rPr lang="en" sz="1000" b="1">
                          <a:latin typeface="Trebuchet MS"/>
                          <a:ea typeface="Trebuchet MS"/>
                          <a:cs typeface="Trebuchet MS"/>
                          <a:sym typeface="Trebuchet MS"/>
                        </a:rPr>
                        <a:t>What to do: </a:t>
                      </a:r>
                      <a:r>
                        <a:rPr lang="en" sz="1000">
                          <a:latin typeface="Trebuchet MS"/>
                          <a:ea typeface="Trebuchet MS"/>
                          <a:cs typeface="Trebuchet MS"/>
                          <a:sym typeface="Trebuchet MS"/>
                        </a:rPr>
                        <a:t>Go through slides then show live scenarios in your instance environment. This is helpful if you have a live example project to walk through. Update slides based on your process. </a:t>
                      </a:r>
                      <a:endParaRPr sz="1000">
                        <a:latin typeface="Trebuchet MS"/>
                        <a:ea typeface="Trebuchet MS"/>
                        <a:cs typeface="Trebuchet MS"/>
                        <a:sym typeface="Trebuchet MS"/>
                      </a:endParaRPr>
                    </a:p>
                    <a:p>
                      <a:pPr marL="0" lvl="0" indent="0" algn="l" rtl="0">
                        <a:spcBef>
                          <a:spcPts val="0"/>
                        </a:spcBef>
                        <a:spcAft>
                          <a:spcPts val="0"/>
                        </a:spcAft>
                        <a:buNone/>
                      </a:pPr>
                      <a:r>
                        <a:rPr lang="en" sz="900" i="1">
                          <a:latin typeface="Trebuchet MS"/>
                          <a:ea typeface="Trebuchet MS"/>
                          <a:cs typeface="Trebuchet MS"/>
                          <a:sym typeface="Trebuchet MS"/>
                        </a:rPr>
                        <a:t>This is the only project deck you will use for authors/reviewers, however this can accompany the Project Management slides for your project managers. </a:t>
                      </a:r>
                      <a:endParaRPr sz="1000" b="1">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CED4D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92"/>
        <p:cNvGrpSpPr/>
        <p:nvPr/>
      </p:nvGrpSpPr>
      <p:grpSpPr>
        <a:xfrm>
          <a:off x="0" y="0"/>
          <a:ext cx="0" cy="0"/>
          <a:chOff x="0" y="0"/>
          <a:chExt cx="0" cy="0"/>
        </a:xfrm>
      </p:grpSpPr>
      <p:sp>
        <p:nvSpPr>
          <p:cNvPr id="493" name="Google Shape;493;p62"/>
          <p:cNvSpPr/>
          <p:nvPr/>
        </p:nvSpPr>
        <p:spPr>
          <a:xfrm rot="-5400000" flipH="1">
            <a:off x="5220075" y="659675"/>
            <a:ext cx="3750900" cy="4097100"/>
          </a:xfrm>
          <a:prstGeom prst="round2SameRect">
            <a:avLst>
              <a:gd name="adj1" fmla="val 2830"/>
              <a:gd name="adj2" fmla="val 0"/>
            </a:avLst>
          </a:prstGeom>
          <a:gradFill>
            <a:gsLst>
              <a:gs pos="0">
                <a:srgbClr val="5237CA"/>
              </a:gs>
              <a:gs pos="100000">
                <a:srgbClr val="0482D7"/>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494" name="Google Shape;494;p62"/>
          <p:cNvSpPr txBox="1">
            <a:spLocks noGrp="1"/>
          </p:cNvSpPr>
          <p:nvPr>
            <p:ph type="title"/>
          </p:nvPr>
        </p:nvSpPr>
        <p:spPr>
          <a:xfrm>
            <a:off x="387900" y="187900"/>
            <a:ext cx="3765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Author Role </a:t>
            </a:r>
            <a:endParaRPr sz="2400" b="1">
              <a:solidFill>
                <a:srgbClr val="00283B"/>
              </a:solidFill>
              <a:latin typeface="Trebuchet MS"/>
              <a:ea typeface="Trebuchet MS"/>
              <a:cs typeface="Trebuchet MS"/>
              <a:sym typeface="Trebuchet MS"/>
            </a:endParaRPr>
          </a:p>
        </p:txBody>
      </p:sp>
      <p:sp>
        <p:nvSpPr>
          <p:cNvPr id="495" name="Google Shape;495;p62"/>
          <p:cNvSpPr txBox="1">
            <a:spLocks noGrp="1"/>
          </p:cNvSpPr>
          <p:nvPr>
            <p:ph type="subTitle" idx="4294967295"/>
          </p:nvPr>
        </p:nvSpPr>
        <p:spPr>
          <a:xfrm>
            <a:off x="387900" y="706450"/>
            <a:ext cx="3966900" cy="672300"/>
          </a:xfrm>
          <a:prstGeom prst="rect">
            <a:avLst/>
          </a:prstGeom>
        </p:spPr>
        <p:txBody>
          <a:bodyPr spcFirstLastPara="1" wrap="square" lIns="0" tIns="91425" rIns="0" bIns="91425" anchor="t" anchorCtr="0">
            <a:noAutofit/>
          </a:bodyPr>
          <a:lstStyle/>
          <a:p>
            <a:pPr marL="0" lvl="0" indent="0" algn="l" rtl="0">
              <a:spcBef>
                <a:spcPts val="0"/>
              </a:spcBef>
              <a:spcAft>
                <a:spcPts val="1200"/>
              </a:spcAft>
              <a:buNone/>
            </a:pPr>
            <a:r>
              <a:rPr lang="en" sz="1000">
                <a:solidFill>
                  <a:srgbClr val="00283B"/>
                </a:solidFill>
                <a:latin typeface="Trebuchet MS"/>
                <a:ea typeface="Trebuchet MS"/>
                <a:cs typeface="Trebuchet MS"/>
                <a:sym typeface="Trebuchet MS"/>
              </a:rPr>
              <a:t>The user(s) who will be responsible for completing responses for each assigned question</a:t>
            </a:r>
            <a:endParaRPr sz="1000">
              <a:solidFill>
                <a:srgbClr val="00283B"/>
              </a:solidFill>
              <a:latin typeface="Trebuchet MS"/>
              <a:ea typeface="Trebuchet MS"/>
              <a:cs typeface="Trebuchet MS"/>
              <a:sym typeface="Trebuchet MS"/>
            </a:endParaRPr>
          </a:p>
        </p:txBody>
      </p:sp>
      <p:sp>
        <p:nvSpPr>
          <p:cNvPr id="496" name="Google Shape;496;p62"/>
          <p:cNvSpPr txBox="1">
            <a:spLocks noGrp="1"/>
          </p:cNvSpPr>
          <p:nvPr>
            <p:ph type="body" idx="4294967295"/>
          </p:nvPr>
        </p:nvSpPr>
        <p:spPr>
          <a:xfrm>
            <a:off x="387900" y="1150150"/>
            <a:ext cx="4280700" cy="32343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1200">
                <a:solidFill>
                  <a:srgbClr val="00283B"/>
                </a:solidFill>
              </a:rPr>
              <a:t>Options for Answering Questions </a:t>
            </a:r>
            <a:endParaRPr sz="1200" b="1">
              <a:solidFill>
                <a:srgbClr val="00283B"/>
              </a:solidFill>
              <a:latin typeface="Trebuchet MS"/>
              <a:ea typeface="Trebuchet MS"/>
              <a:cs typeface="Trebuchet MS"/>
              <a:sym typeface="Trebuchet MS"/>
            </a:endParaRPr>
          </a:p>
          <a:p>
            <a:pPr marL="457200" lvl="0" indent="-304800" algn="l" rtl="0">
              <a:spcBef>
                <a:spcPts val="0"/>
              </a:spcBef>
              <a:spcAft>
                <a:spcPts val="0"/>
              </a:spcAft>
              <a:buClr>
                <a:srgbClr val="00283B"/>
              </a:buClr>
              <a:buSzPts val="1200"/>
              <a:buChar char="●"/>
            </a:pPr>
            <a:r>
              <a:rPr lang="en" sz="1200" b="1">
                <a:solidFill>
                  <a:srgbClr val="00283B"/>
                </a:solidFill>
              </a:rPr>
              <a:t>Drafting new Responses</a:t>
            </a:r>
            <a:endParaRPr sz="1200" b="1">
              <a:solidFill>
                <a:srgbClr val="00283B"/>
              </a:solidFill>
            </a:endParaRPr>
          </a:p>
          <a:p>
            <a:pPr marL="457200" lvl="0" indent="0" algn="l" rtl="0">
              <a:spcBef>
                <a:spcPts val="0"/>
              </a:spcBef>
              <a:spcAft>
                <a:spcPts val="0"/>
              </a:spcAft>
              <a:buNone/>
            </a:pPr>
            <a:r>
              <a:rPr lang="en" sz="1000" i="1">
                <a:solidFill>
                  <a:srgbClr val="00283B"/>
                </a:solidFill>
                <a:latin typeface="Trebuchet MS"/>
                <a:ea typeface="Trebuchet MS"/>
                <a:cs typeface="Trebuchet MS"/>
                <a:sym typeface="Trebuchet MS"/>
              </a:rPr>
              <a:t>Best if there is nothing already existing in your content library.</a:t>
            </a:r>
            <a:endParaRPr sz="1000" b="1">
              <a:solidFill>
                <a:srgbClr val="00283B"/>
              </a:solidFill>
              <a:latin typeface="Trebuchet MS"/>
              <a:ea typeface="Trebuchet MS"/>
              <a:cs typeface="Trebuchet MS"/>
              <a:sym typeface="Trebuchet MS"/>
            </a:endParaRPr>
          </a:p>
          <a:p>
            <a:pPr marL="457200" lvl="0" indent="-304800" algn="l" rtl="0">
              <a:spcBef>
                <a:spcPts val="0"/>
              </a:spcBef>
              <a:spcAft>
                <a:spcPts val="0"/>
              </a:spcAft>
              <a:buClr>
                <a:srgbClr val="00283B"/>
              </a:buClr>
              <a:buSzPts val="1200"/>
              <a:buChar char="●"/>
            </a:pPr>
            <a:r>
              <a:rPr lang="en" sz="1200" b="1">
                <a:solidFill>
                  <a:srgbClr val="00283B"/>
                </a:solidFill>
              </a:rPr>
              <a:t>Recommendation Engine</a:t>
            </a:r>
            <a:endParaRPr sz="1200" b="1">
              <a:solidFill>
                <a:srgbClr val="00283B"/>
              </a:solidFill>
            </a:endParaRPr>
          </a:p>
          <a:p>
            <a:pPr marL="457200" lvl="0" indent="0" algn="l" rtl="0">
              <a:spcBef>
                <a:spcPts val="0"/>
              </a:spcBef>
              <a:spcAft>
                <a:spcPts val="0"/>
              </a:spcAft>
              <a:buNone/>
            </a:pPr>
            <a:r>
              <a:rPr lang="en" sz="1000" i="1">
                <a:solidFill>
                  <a:srgbClr val="00283B"/>
                </a:solidFill>
                <a:latin typeface="Trebuchet MS"/>
                <a:ea typeface="Trebuchet MS"/>
                <a:cs typeface="Trebuchet MS"/>
                <a:sym typeface="Trebuchet MS"/>
              </a:rPr>
              <a:t>Best for making more intentional response selections from curated content. Also helpful if AI Assistant and Auto Respond don’t deliver adequate results.</a:t>
            </a:r>
            <a:r>
              <a:rPr lang="en" sz="1200" i="1">
                <a:solidFill>
                  <a:srgbClr val="00283B"/>
                </a:solidFill>
                <a:latin typeface="Trebuchet MS"/>
                <a:ea typeface="Trebuchet MS"/>
                <a:cs typeface="Trebuchet MS"/>
                <a:sym typeface="Trebuchet MS"/>
              </a:rPr>
              <a:t> </a:t>
            </a:r>
            <a:endParaRPr sz="1200" i="1">
              <a:solidFill>
                <a:srgbClr val="00283B"/>
              </a:solidFill>
              <a:latin typeface="Trebuchet MS"/>
              <a:ea typeface="Trebuchet MS"/>
              <a:cs typeface="Trebuchet MS"/>
              <a:sym typeface="Trebuchet MS"/>
            </a:endParaRPr>
          </a:p>
          <a:p>
            <a:pPr marL="457200" lvl="0" indent="-304800" algn="l" rtl="0">
              <a:spcBef>
                <a:spcPts val="0"/>
              </a:spcBef>
              <a:spcAft>
                <a:spcPts val="0"/>
              </a:spcAft>
              <a:buSzPts val="1200"/>
              <a:buChar char="●"/>
            </a:pPr>
            <a:r>
              <a:rPr lang="en" sz="1200" b="1"/>
              <a:t>Auto Respond</a:t>
            </a:r>
            <a:endParaRPr sz="1200" b="1"/>
          </a:p>
          <a:p>
            <a:pPr marL="457200" lvl="0" indent="0" algn="l" rtl="0">
              <a:spcBef>
                <a:spcPts val="0"/>
              </a:spcBef>
              <a:spcAft>
                <a:spcPts val="0"/>
              </a:spcAft>
              <a:buNone/>
            </a:pPr>
            <a:r>
              <a:rPr lang="en" sz="1000" i="1"/>
              <a:t>Best for a first pass at responding to questions or quickly completing questionnaires. </a:t>
            </a:r>
            <a:endParaRPr sz="1200" i="1">
              <a:solidFill>
                <a:srgbClr val="00283B"/>
              </a:solidFill>
            </a:endParaRPr>
          </a:p>
          <a:p>
            <a:pPr marL="457200" lvl="0" indent="0" algn="l" rtl="0">
              <a:spcBef>
                <a:spcPts val="0"/>
              </a:spcBef>
              <a:spcAft>
                <a:spcPts val="0"/>
              </a:spcAft>
              <a:buNone/>
            </a:pPr>
            <a:endParaRPr sz="1200" i="1">
              <a:solidFill>
                <a:srgbClr val="00283B"/>
              </a:solidFill>
            </a:endParaRPr>
          </a:p>
          <a:p>
            <a:pPr marL="0" lvl="0" indent="0" algn="l" rtl="0">
              <a:spcBef>
                <a:spcPts val="0"/>
              </a:spcBef>
              <a:spcAft>
                <a:spcPts val="0"/>
              </a:spcAft>
              <a:buNone/>
            </a:pPr>
            <a:r>
              <a:rPr lang="en" sz="1000" i="1">
                <a:solidFill>
                  <a:srgbClr val="00283B"/>
                </a:solidFill>
                <a:latin typeface="Trebuchet MS"/>
                <a:ea typeface="Trebuchet MS"/>
                <a:cs typeface="Trebuchet MS"/>
                <a:sym typeface="Trebuchet MS"/>
              </a:rPr>
              <a:t>Review the Academy course on </a:t>
            </a:r>
            <a:r>
              <a:rPr lang="en" sz="1000" b="1" i="1" u="sng">
                <a:solidFill>
                  <a:srgbClr val="00283B"/>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Getting Started: Authors</a:t>
            </a:r>
            <a:r>
              <a:rPr lang="en" sz="1000" b="1" i="1">
                <a:solidFill>
                  <a:srgbClr val="00283B"/>
                </a:solidFill>
                <a:latin typeface="Trebuchet MS"/>
                <a:ea typeface="Trebuchet MS"/>
                <a:cs typeface="Trebuchet MS"/>
                <a:sym typeface="Trebuchet MS"/>
              </a:rPr>
              <a:t> </a:t>
            </a:r>
            <a:r>
              <a:rPr lang="en" sz="1000" i="1">
                <a:solidFill>
                  <a:srgbClr val="00283B"/>
                </a:solidFill>
                <a:latin typeface="Trebuchet MS"/>
                <a:ea typeface="Trebuchet MS"/>
                <a:cs typeface="Trebuchet MS"/>
                <a:sym typeface="Trebuchet MS"/>
              </a:rPr>
              <a:t>for additional guidance</a:t>
            </a:r>
            <a:r>
              <a:rPr lang="en" sz="1200" i="1">
                <a:solidFill>
                  <a:srgbClr val="00283B"/>
                </a:solidFill>
                <a:latin typeface="Trebuchet MS"/>
                <a:ea typeface="Trebuchet MS"/>
                <a:cs typeface="Trebuchet MS"/>
                <a:sym typeface="Trebuchet MS"/>
              </a:rPr>
              <a:t>.</a:t>
            </a:r>
            <a:endParaRPr sz="1200" i="1">
              <a:solidFill>
                <a:srgbClr val="00283B"/>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00283B"/>
              </a:solidFill>
              <a:latin typeface="Trebuchet MS"/>
              <a:ea typeface="Trebuchet MS"/>
              <a:cs typeface="Trebuchet MS"/>
              <a:sym typeface="Trebuchet MS"/>
            </a:endParaRPr>
          </a:p>
          <a:p>
            <a:pPr marL="0" lvl="0" indent="0" algn="l" rtl="0">
              <a:spcBef>
                <a:spcPts val="1000"/>
              </a:spcBef>
              <a:spcAft>
                <a:spcPts val="0"/>
              </a:spcAft>
              <a:buNone/>
            </a:pPr>
            <a:endParaRPr sz="1200">
              <a:solidFill>
                <a:srgbClr val="00283B"/>
              </a:solidFill>
              <a:latin typeface="Trebuchet MS"/>
              <a:ea typeface="Trebuchet MS"/>
              <a:cs typeface="Trebuchet MS"/>
              <a:sym typeface="Trebuchet MS"/>
            </a:endParaRPr>
          </a:p>
          <a:p>
            <a:pPr marL="0" lvl="0" indent="0" algn="l" rtl="0">
              <a:spcBef>
                <a:spcPts val="1000"/>
              </a:spcBef>
              <a:spcAft>
                <a:spcPts val="1000"/>
              </a:spcAft>
              <a:buNone/>
            </a:pPr>
            <a:endParaRPr sz="1200">
              <a:solidFill>
                <a:srgbClr val="00283B"/>
              </a:solidFill>
              <a:latin typeface="Trebuchet MS"/>
              <a:ea typeface="Trebuchet MS"/>
              <a:cs typeface="Trebuchet MS"/>
              <a:sym typeface="Trebuchet MS"/>
            </a:endParaRPr>
          </a:p>
        </p:txBody>
      </p:sp>
      <p:pic>
        <p:nvPicPr>
          <p:cNvPr id="497" name="Google Shape;497;p62"/>
          <p:cNvPicPr preferRelativeResize="0"/>
          <p:nvPr/>
        </p:nvPicPr>
        <p:blipFill>
          <a:blip r:embed="rId4">
            <a:alphaModFix/>
          </a:blip>
          <a:stretch>
            <a:fillRect/>
          </a:stretch>
        </p:blipFill>
        <p:spPr>
          <a:xfrm>
            <a:off x="464225" y="4720224"/>
            <a:ext cx="1926185" cy="191900"/>
          </a:xfrm>
          <a:prstGeom prst="rect">
            <a:avLst/>
          </a:prstGeom>
          <a:noFill/>
          <a:ln>
            <a:noFill/>
          </a:ln>
        </p:spPr>
      </p:pic>
      <p:pic>
        <p:nvPicPr>
          <p:cNvPr id="498" name="Google Shape;498;p62"/>
          <p:cNvPicPr preferRelativeResize="0"/>
          <p:nvPr/>
        </p:nvPicPr>
        <p:blipFill>
          <a:blip r:embed="rId5">
            <a:alphaModFix/>
          </a:blip>
          <a:stretch>
            <a:fillRect/>
          </a:stretch>
        </p:blipFill>
        <p:spPr>
          <a:xfrm>
            <a:off x="5244450" y="1130800"/>
            <a:ext cx="3662700" cy="3106200"/>
          </a:xfrm>
          <a:prstGeom prst="roundRect">
            <a:avLst>
              <a:gd name="adj" fmla="val 5821"/>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2"/>
        <p:cNvGrpSpPr/>
        <p:nvPr/>
      </p:nvGrpSpPr>
      <p:grpSpPr>
        <a:xfrm>
          <a:off x="0" y="0"/>
          <a:ext cx="0" cy="0"/>
          <a:chOff x="0" y="0"/>
          <a:chExt cx="0" cy="0"/>
        </a:xfrm>
      </p:grpSpPr>
      <p:sp>
        <p:nvSpPr>
          <p:cNvPr id="503" name="Google Shape;503;p63"/>
          <p:cNvSpPr/>
          <p:nvPr/>
        </p:nvSpPr>
        <p:spPr>
          <a:xfrm rot="-5400000" flipH="1">
            <a:off x="4948200" y="65950"/>
            <a:ext cx="3562200" cy="4829700"/>
          </a:xfrm>
          <a:prstGeom prst="round2SameRect">
            <a:avLst>
              <a:gd name="adj1" fmla="val 2830"/>
              <a:gd name="adj2" fmla="val 0"/>
            </a:avLst>
          </a:prstGeom>
          <a:gradFill>
            <a:gsLst>
              <a:gs pos="0">
                <a:srgbClr val="5237CA"/>
              </a:gs>
              <a:gs pos="100000">
                <a:srgbClr val="0482D7"/>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504" name="Google Shape;504;p63"/>
          <p:cNvSpPr txBox="1">
            <a:spLocks noGrp="1"/>
          </p:cNvSpPr>
          <p:nvPr>
            <p:ph type="subTitle" idx="4294967295"/>
          </p:nvPr>
        </p:nvSpPr>
        <p:spPr>
          <a:xfrm>
            <a:off x="426600" y="706450"/>
            <a:ext cx="3765000" cy="672300"/>
          </a:xfrm>
          <a:prstGeom prst="rect">
            <a:avLst/>
          </a:prstGeom>
        </p:spPr>
        <p:txBody>
          <a:bodyPr spcFirstLastPara="1" wrap="square" lIns="0" tIns="91425" rIns="0" bIns="91425" anchor="t" anchorCtr="0">
            <a:noAutofit/>
          </a:bodyPr>
          <a:lstStyle/>
          <a:p>
            <a:pPr marL="0" lvl="0" indent="0" algn="l" rtl="0">
              <a:spcBef>
                <a:spcPts val="0"/>
              </a:spcBef>
              <a:spcAft>
                <a:spcPts val="1200"/>
              </a:spcAft>
              <a:buNone/>
            </a:pPr>
            <a:r>
              <a:rPr lang="en" sz="1000">
                <a:solidFill>
                  <a:srgbClr val="00283B"/>
                </a:solidFill>
                <a:latin typeface="Trebuchet MS"/>
                <a:ea typeface="Trebuchet MS"/>
                <a:cs typeface="Trebuchet MS"/>
                <a:sym typeface="Trebuchet MS"/>
              </a:rPr>
              <a:t>The user(s) who will be responsible for reviewing responses for accuracy once they have been completed by the author(s)</a:t>
            </a:r>
            <a:endParaRPr sz="1000">
              <a:solidFill>
                <a:srgbClr val="00283B"/>
              </a:solidFill>
              <a:latin typeface="Trebuchet MS"/>
              <a:ea typeface="Trebuchet MS"/>
              <a:cs typeface="Trebuchet MS"/>
              <a:sym typeface="Trebuchet MS"/>
            </a:endParaRPr>
          </a:p>
        </p:txBody>
      </p:sp>
      <p:sp>
        <p:nvSpPr>
          <p:cNvPr id="505" name="Google Shape;505;p63"/>
          <p:cNvSpPr txBox="1">
            <a:spLocks noGrp="1"/>
          </p:cNvSpPr>
          <p:nvPr>
            <p:ph type="title"/>
          </p:nvPr>
        </p:nvSpPr>
        <p:spPr>
          <a:xfrm>
            <a:off x="426600" y="247675"/>
            <a:ext cx="3765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Reviewer Role </a:t>
            </a:r>
            <a:endParaRPr sz="2400" b="1">
              <a:solidFill>
                <a:srgbClr val="00283B"/>
              </a:solidFill>
              <a:latin typeface="Trebuchet MS"/>
              <a:ea typeface="Trebuchet MS"/>
              <a:cs typeface="Trebuchet MS"/>
              <a:sym typeface="Trebuchet MS"/>
            </a:endParaRPr>
          </a:p>
        </p:txBody>
      </p:sp>
      <p:sp>
        <p:nvSpPr>
          <p:cNvPr id="506" name="Google Shape;506;p63"/>
          <p:cNvSpPr txBox="1">
            <a:spLocks noGrp="1"/>
          </p:cNvSpPr>
          <p:nvPr>
            <p:ph type="body" idx="4294967295"/>
          </p:nvPr>
        </p:nvSpPr>
        <p:spPr>
          <a:xfrm>
            <a:off x="464100" y="1175525"/>
            <a:ext cx="3765000" cy="31260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1200">
                <a:solidFill>
                  <a:srgbClr val="00283B"/>
                </a:solidFill>
                <a:latin typeface="Trebuchet MS"/>
                <a:ea typeface="Trebuchet MS"/>
                <a:cs typeface="Trebuchet MS"/>
                <a:sym typeface="Trebuchet MS"/>
              </a:rPr>
              <a:t>Once assigned, reviewers will have the ability to review and edit any content that has been completed by an author in the answer field. Examples of what you might be asked to review include: </a:t>
            </a:r>
            <a:endParaRPr sz="1200">
              <a:solidFill>
                <a:srgbClr val="00283B"/>
              </a:solidFill>
              <a:latin typeface="Trebuchet MS"/>
              <a:ea typeface="Trebuchet MS"/>
              <a:cs typeface="Trebuchet MS"/>
              <a:sym typeface="Trebuchet MS"/>
            </a:endParaRPr>
          </a:p>
          <a:p>
            <a:pPr marL="457200" lvl="0" indent="-304800" algn="l" rtl="0">
              <a:spcBef>
                <a:spcPts val="1000"/>
              </a:spcBef>
              <a:spcAft>
                <a:spcPts val="0"/>
              </a:spcAft>
              <a:buClr>
                <a:srgbClr val="00283B"/>
              </a:buClr>
              <a:buSzPts val="1200"/>
              <a:buFont typeface="Trebuchet MS"/>
              <a:buChar char="●"/>
            </a:pPr>
            <a:r>
              <a:rPr lang="en" sz="1200">
                <a:solidFill>
                  <a:srgbClr val="00283B"/>
                </a:solidFill>
                <a:latin typeface="Trebuchet MS"/>
                <a:ea typeface="Trebuchet MS"/>
                <a:cs typeface="Trebuchet MS"/>
                <a:sym typeface="Trebuchet MS"/>
              </a:rPr>
              <a:t>Grammar </a:t>
            </a:r>
            <a:endParaRPr sz="1200">
              <a:solidFill>
                <a:srgbClr val="00283B"/>
              </a:solidFill>
              <a:latin typeface="Trebuchet MS"/>
              <a:ea typeface="Trebuchet MS"/>
              <a:cs typeface="Trebuchet MS"/>
              <a:sym typeface="Trebuchet MS"/>
            </a:endParaRPr>
          </a:p>
          <a:p>
            <a:pPr marL="457200" lvl="0" indent="-304800" algn="l" rtl="0">
              <a:spcBef>
                <a:spcPts val="0"/>
              </a:spcBef>
              <a:spcAft>
                <a:spcPts val="0"/>
              </a:spcAft>
              <a:buClr>
                <a:srgbClr val="00283B"/>
              </a:buClr>
              <a:buSzPts val="1200"/>
              <a:buFont typeface="Trebuchet MS"/>
              <a:buChar char="●"/>
            </a:pPr>
            <a:r>
              <a:rPr lang="en" sz="1200">
                <a:solidFill>
                  <a:srgbClr val="00283B"/>
                </a:solidFill>
                <a:latin typeface="Trebuchet MS"/>
                <a:ea typeface="Trebuchet MS"/>
                <a:cs typeface="Trebuchet MS"/>
                <a:sym typeface="Trebuchet MS"/>
              </a:rPr>
              <a:t>Accuracy </a:t>
            </a:r>
            <a:endParaRPr sz="1200">
              <a:solidFill>
                <a:srgbClr val="00283B"/>
              </a:solidFill>
              <a:latin typeface="Trebuchet MS"/>
              <a:ea typeface="Trebuchet MS"/>
              <a:cs typeface="Trebuchet MS"/>
              <a:sym typeface="Trebuchet MS"/>
            </a:endParaRPr>
          </a:p>
          <a:p>
            <a:pPr marL="457200" lvl="0" indent="-304800" algn="l" rtl="0">
              <a:spcBef>
                <a:spcPts val="0"/>
              </a:spcBef>
              <a:spcAft>
                <a:spcPts val="0"/>
              </a:spcAft>
              <a:buClr>
                <a:srgbClr val="00283B"/>
              </a:buClr>
              <a:buSzPts val="1200"/>
              <a:buFont typeface="Trebuchet MS"/>
              <a:buChar char="●"/>
            </a:pPr>
            <a:r>
              <a:rPr lang="en" sz="1200">
                <a:solidFill>
                  <a:srgbClr val="00283B"/>
                </a:solidFill>
              </a:rPr>
              <a:t>Saving to </a:t>
            </a:r>
            <a:r>
              <a:rPr lang="en" sz="1200">
                <a:solidFill>
                  <a:srgbClr val="00283B"/>
                </a:solidFill>
                <a:latin typeface="Trebuchet MS"/>
                <a:ea typeface="Trebuchet MS"/>
                <a:cs typeface="Trebuchet MS"/>
                <a:sym typeface="Trebuchet MS"/>
              </a:rPr>
              <a:t>the Content Library</a:t>
            </a:r>
            <a:endParaRPr sz="1200">
              <a:solidFill>
                <a:srgbClr val="00283B"/>
              </a:solidFill>
              <a:latin typeface="Trebuchet MS"/>
              <a:ea typeface="Trebuchet MS"/>
              <a:cs typeface="Trebuchet MS"/>
              <a:sym typeface="Trebuchet MS"/>
            </a:endParaRPr>
          </a:p>
          <a:p>
            <a:pPr marL="457200" lvl="0" indent="-304800" algn="l" rtl="0">
              <a:spcBef>
                <a:spcPts val="0"/>
              </a:spcBef>
              <a:spcAft>
                <a:spcPts val="0"/>
              </a:spcAft>
              <a:buClr>
                <a:srgbClr val="00283B"/>
              </a:buClr>
              <a:buSzPts val="1200"/>
              <a:buFont typeface="Trebuchet MS"/>
              <a:buChar char="●"/>
            </a:pPr>
            <a:r>
              <a:rPr lang="en" sz="1200">
                <a:solidFill>
                  <a:srgbClr val="00283B"/>
                </a:solidFill>
                <a:latin typeface="Trebuchet MS"/>
                <a:ea typeface="Trebuchet MS"/>
                <a:cs typeface="Trebuchet MS"/>
                <a:sym typeface="Trebuchet MS"/>
              </a:rPr>
              <a:t>Compliance </a:t>
            </a:r>
            <a:endParaRPr sz="1200">
              <a:solidFill>
                <a:srgbClr val="00283B"/>
              </a:solidFill>
            </a:endParaRPr>
          </a:p>
          <a:p>
            <a:pPr marL="0" lvl="0" indent="0" algn="l" rtl="0">
              <a:spcBef>
                <a:spcPts val="1000"/>
              </a:spcBef>
              <a:spcAft>
                <a:spcPts val="1000"/>
              </a:spcAft>
              <a:buNone/>
            </a:pPr>
            <a:r>
              <a:rPr lang="en" sz="1200" i="1">
                <a:solidFill>
                  <a:srgbClr val="00283B"/>
                </a:solidFill>
                <a:latin typeface="Trebuchet MS"/>
                <a:ea typeface="Trebuchet MS"/>
                <a:cs typeface="Trebuchet MS"/>
                <a:sym typeface="Trebuchet MS"/>
              </a:rPr>
              <a:t>Review the Academy course on </a:t>
            </a:r>
            <a:r>
              <a:rPr lang="en" sz="1200" b="1" i="1" u="sng">
                <a:solidFill>
                  <a:srgbClr val="00283B"/>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Collaboration and Review</a:t>
            </a:r>
            <a:r>
              <a:rPr lang="en" sz="1200" b="1" i="1">
                <a:solidFill>
                  <a:srgbClr val="00283B"/>
                </a:solidFill>
                <a:latin typeface="Trebuchet MS"/>
                <a:ea typeface="Trebuchet MS"/>
                <a:cs typeface="Trebuchet MS"/>
                <a:sym typeface="Trebuchet MS"/>
              </a:rPr>
              <a:t> </a:t>
            </a:r>
            <a:r>
              <a:rPr lang="en" sz="1200" i="1">
                <a:solidFill>
                  <a:srgbClr val="00283B"/>
                </a:solidFill>
                <a:latin typeface="Trebuchet MS"/>
                <a:ea typeface="Trebuchet MS"/>
                <a:cs typeface="Trebuchet MS"/>
                <a:sym typeface="Trebuchet MS"/>
              </a:rPr>
              <a:t>for additional guidance.</a:t>
            </a:r>
            <a:endParaRPr sz="1200">
              <a:solidFill>
                <a:srgbClr val="00283B"/>
              </a:solidFill>
              <a:latin typeface="Trebuchet MS"/>
              <a:ea typeface="Trebuchet MS"/>
              <a:cs typeface="Trebuchet MS"/>
              <a:sym typeface="Trebuchet MS"/>
            </a:endParaRPr>
          </a:p>
        </p:txBody>
      </p:sp>
      <p:pic>
        <p:nvPicPr>
          <p:cNvPr id="507" name="Google Shape;507;p63"/>
          <p:cNvPicPr preferRelativeResize="0"/>
          <p:nvPr/>
        </p:nvPicPr>
        <p:blipFill>
          <a:blip r:embed="rId4">
            <a:alphaModFix/>
          </a:blip>
          <a:stretch>
            <a:fillRect/>
          </a:stretch>
        </p:blipFill>
        <p:spPr>
          <a:xfrm>
            <a:off x="4427100" y="985750"/>
            <a:ext cx="4604400" cy="2990100"/>
          </a:xfrm>
          <a:prstGeom prst="roundRect">
            <a:avLst>
              <a:gd name="adj" fmla="val 7712"/>
            </a:avLst>
          </a:prstGeom>
          <a:noFill/>
          <a:ln>
            <a:noFill/>
          </a:ln>
          <a:effectLst>
            <a:outerShdw blurRad="57150" dist="19050" dir="5400000" algn="bl" rotWithShape="0">
              <a:srgbClr val="000000">
                <a:alpha val="50000"/>
              </a:srgbClr>
            </a:outerShdw>
          </a:effectLst>
        </p:spPr>
      </p:pic>
      <p:pic>
        <p:nvPicPr>
          <p:cNvPr id="508" name="Google Shape;508;p63"/>
          <p:cNvPicPr preferRelativeResize="0"/>
          <p:nvPr/>
        </p:nvPicPr>
        <p:blipFill>
          <a:blip r:embed="rId5">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62A7"/>
            </a:gs>
            <a:gs pos="61000">
              <a:srgbClr val="378874"/>
            </a:gs>
            <a:gs pos="100000">
              <a:schemeClr val="accent2"/>
            </a:gs>
          </a:gsLst>
          <a:lin ang="2698631" scaled="0"/>
        </a:gradFill>
        <a:effectLst/>
      </p:bgPr>
    </p:bg>
    <p:spTree>
      <p:nvGrpSpPr>
        <p:cNvPr id="1" name="Shape 212"/>
        <p:cNvGrpSpPr/>
        <p:nvPr/>
      </p:nvGrpSpPr>
      <p:grpSpPr>
        <a:xfrm>
          <a:off x="0" y="0"/>
          <a:ext cx="0" cy="0"/>
          <a:chOff x="0" y="0"/>
          <a:chExt cx="0" cy="0"/>
        </a:xfrm>
      </p:grpSpPr>
      <p:sp>
        <p:nvSpPr>
          <p:cNvPr id="213" name="Google Shape;213;p37"/>
          <p:cNvSpPr/>
          <p:nvPr/>
        </p:nvSpPr>
        <p:spPr>
          <a:xfrm rot="-5400000" flipH="1">
            <a:off x="5191800" y="-662175"/>
            <a:ext cx="2280300" cy="5616300"/>
          </a:xfrm>
          <a:prstGeom prst="round2SameRect">
            <a:avLst>
              <a:gd name="adj1" fmla="val 2830"/>
              <a:gd name="adj2" fmla="val 0"/>
            </a:avLst>
          </a:prstGeom>
          <a:solidFill>
            <a:srgbClr val="F4F5F6">
              <a:alpha val="2940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graphicFrame>
        <p:nvGraphicFramePr>
          <p:cNvPr id="214" name="Google Shape;214;p37"/>
          <p:cNvGraphicFramePr/>
          <p:nvPr/>
        </p:nvGraphicFramePr>
        <p:xfrm>
          <a:off x="3644975" y="1097775"/>
          <a:ext cx="3000000" cy="3000000"/>
        </p:xfrm>
        <a:graphic>
          <a:graphicData uri="http://schemas.openxmlformats.org/drawingml/2006/table">
            <a:tbl>
              <a:tblPr>
                <a:noFill/>
                <a:tableStyleId>{BECA9799-13A6-48D5-BFC9-0C35A72C4FC9}</a:tableStyleId>
              </a:tblPr>
              <a:tblGrid>
                <a:gridCol w="5132925">
                  <a:extLst>
                    <a:ext uri="{9D8B030D-6E8A-4147-A177-3AD203B41FA5}">
                      <a16:colId xmlns:a16="http://schemas.microsoft.com/office/drawing/2014/main" val="20000"/>
                    </a:ext>
                  </a:extLst>
                </a:gridCol>
              </a:tblGrid>
              <a:tr h="359825">
                <a:tc>
                  <a:txBody>
                    <a:bodyPr/>
                    <a:lstStyle/>
                    <a:p>
                      <a:pPr marL="0" lvl="0" indent="0" algn="l" rtl="0">
                        <a:spcBef>
                          <a:spcPts val="0"/>
                        </a:spcBef>
                        <a:spcAft>
                          <a:spcPts val="0"/>
                        </a:spcAft>
                        <a:buNone/>
                      </a:pPr>
                      <a:r>
                        <a:rPr lang="en" sz="1100" b="1">
                          <a:latin typeface="Trebuchet MS"/>
                          <a:ea typeface="Trebuchet MS"/>
                          <a:cs typeface="Trebuchet MS"/>
                          <a:sym typeface="Trebuchet MS"/>
                        </a:rPr>
                        <a:t>Guide</a:t>
                      </a:r>
                      <a:r>
                        <a:rPr lang="en" sz="1100">
                          <a:latin typeface="Trebuchet MS"/>
                          <a:ea typeface="Trebuchet MS"/>
                          <a:cs typeface="Trebuchet MS"/>
                          <a:sym typeface="Trebuchet MS"/>
                        </a:rPr>
                        <a:t>: Introducing Responsive</a:t>
                      </a:r>
                      <a:endParaRPr sz="1100">
                        <a:latin typeface="Trebuchet MS"/>
                        <a:ea typeface="Trebuchet MS"/>
                        <a:cs typeface="Trebuchet MS"/>
                        <a:sym typeface="Trebuchet MS"/>
                      </a:endParaRPr>
                    </a:p>
                  </a:txBody>
                  <a:tcPr marL="91425" marR="91425" marT="91425" marB="91425">
                    <a:solidFill>
                      <a:srgbClr val="FFFFFF"/>
                    </a:solidFill>
                  </a:tcPr>
                </a:tc>
                <a:extLst>
                  <a:ext uri="{0D108BD9-81ED-4DB2-BD59-A6C34878D82A}">
                    <a16:rowId xmlns:a16="http://schemas.microsoft.com/office/drawing/2014/main" val="10000"/>
                  </a:ext>
                </a:extLst>
              </a:tr>
              <a:tr h="476250">
                <a:tc>
                  <a:txBody>
                    <a:bodyPr/>
                    <a:lstStyle/>
                    <a:p>
                      <a:pPr marL="0" lvl="0" indent="0" algn="l" rtl="0">
                        <a:spcBef>
                          <a:spcPts val="0"/>
                        </a:spcBef>
                        <a:spcAft>
                          <a:spcPts val="0"/>
                        </a:spcAft>
                        <a:buNone/>
                      </a:pPr>
                      <a:r>
                        <a:rPr lang="en" sz="1100" b="1">
                          <a:latin typeface="Trebuchet MS"/>
                          <a:ea typeface="Trebuchet MS"/>
                          <a:cs typeface="Trebuchet MS"/>
                          <a:sym typeface="Trebuchet MS"/>
                        </a:rPr>
                        <a:t>Intended Audience:</a:t>
                      </a:r>
                      <a:r>
                        <a:rPr lang="en" sz="1100">
                          <a:latin typeface="Trebuchet MS"/>
                          <a:ea typeface="Trebuchet MS"/>
                          <a:cs typeface="Trebuchet MS"/>
                          <a:sym typeface="Trebuchet MS"/>
                        </a:rPr>
                        <a:t> Everyone new to Responsive - should be included in all beginning training sessions </a:t>
                      </a:r>
                      <a:endParaRPr sz="1100">
                        <a:latin typeface="Trebuchet MS"/>
                        <a:ea typeface="Trebuchet MS"/>
                        <a:cs typeface="Trebuchet MS"/>
                        <a:sym typeface="Trebuchet MS"/>
                      </a:endParaRPr>
                    </a:p>
                  </a:txBody>
                  <a:tcPr marL="91425" marR="91425" marT="91425" marB="91425">
                    <a:solidFill>
                      <a:srgbClr val="CED4D4"/>
                    </a:solidFill>
                  </a:tcPr>
                </a:tc>
                <a:extLst>
                  <a:ext uri="{0D108BD9-81ED-4DB2-BD59-A6C34878D82A}">
                    <a16:rowId xmlns:a16="http://schemas.microsoft.com/office/drawing/2014/main" val="10001"/>
                  </a:ext>
                </a:extLst>
              </a:tr>
            </a:tbl>
          </a:graphicData>
        </a:graphic>
      </p:graphicFrame>
      <p:sp>
        <p:nvSpPr>
          <p:cNvPr id="215" name="Google Shape;215;p37"/>
          <p:cNvSpPr txBox="1"/>
          <p:nvPr/>
        </p:nvSpPr>
        <p:spPr>
          <a:xfrm>
            <a:off x="338200" y="473950"/>
            <a:ext cx="78594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rgbClr val="FFFFFF"/>
                </a:solidFill>
                <a:latin typeface="Trebuchet MS"/>
                <a:ea typeface="Trebuchet MS"/>
                <a:cs typeface="Trebuchet MS"/>
                <a:sym typeface="Trebuchet MS"/>
              </a:rPr>
              <a:t>Who is this guide for: The Basics </a:t>
            </a:r>
            <a:endParaRPr sz="2600">
              <a:solidFill>
                <a:srgbClr val="FFFFFF"/>
              </a:solidFill>
              <a:latin typeface="Muli"/>
              <a:ea typeface="Muli"/>
              <a:cs typeface="Muli"/>
              <a:sym typeface="Muli"/>
            </a:endParaRPr>
          </a:p>
        </p:txBody>
      </p:sp>
      <p:sp>
        <p:nvSpPr>
          <p:cNvPr id="216" name="Google Shape;216;p37"/>
          <p:cNvSpPr txBox="1"/>
          <p:nvPr/>
        </p:nvSpPr>
        <p:spPr>
          <a:xfrm>
            <a:off x="179762" y="4807728"/>
            <a:ext cx="1702200" cy="186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2E4354"/>
              </a:buClr>
              <a:buSzPts val="900"/>
              <a:buFont typeface="Arial"/>
              <a:buNone/>
            </a:pPr>
            <a:r>
              <a:rPr lang="en" sz="350" b="0" i="0" u="none" strike="noStrike" cap="none">
                <a:solidFill>
                  <a:srgbClr val="BFBFBF"/>
                </a:solidFill>
                <a:latin typeface="Verdana"/>
                <a:ea typeface="Verdana"/>
                <a:cs typeface="Verdana"/>
                <a:sym typeface="Verdana"/>
              </a:rPr>
              <a:t>Confidential |  © 202</a:t>
            </a:r>
            <a:r>
              <a:rPr lang="en" sz="350">
                <a:solidFill>
                  <a:srgbClr val="BFBFBF"/>
                </a:solidFill>
                <a:latin typeface="Verdana"/>
                <a:ea typeface="Verdana"/>
                <a:cs typeface="Verdana"/>
                <a:sym typeface="Verdana"/>
              </a:rPr>
              <a:t>4</a:t>
            </a:r>
            <a:r>
              <a:rPr lang="en" sz="350" b="0" i="0" u="none" strike="noStrike" cap="none">
                <a:solidFill>
                  <a:srgbClr val="BFBFBF"/>
                </a:solidFill>
                <a:latin typeface="Verdana"/>
                <a:ea typeface="Verdana"/>
                <a:cs typeface="Verdana"/>
                <a:sym typeface="Verdana"/>
              </a:rPr>
              <a:t>, Responsive. All Rights Reserved. </a:t>
            </a:r>
            <a:endParaRPr sz="350" b="0" i="0" u="sng" strike="noStrike" cap="none">
              <a:solidFill>
                <a:srgbClr val="BFBFBF"/>
              </a:solidFill>
              <a:latin typeface="Verdana"/>
              <a:ea typeface="Verdana"/>
              <a:cs typeface="Verdana"/>
              <a:sym typeface="Verdana"/>
            </a:endParaRPr>
          </a:p>
          <a:p>
            <a:pPr marL="0" marR="0" lvl="0" indent="0" algn="l" rtl="0">
              <a:lnSpc>
                <a:spcPct val="90000"/>
              </a:lnSpc>
              <a:spcBef>
                <a:spcPts val="0"/>
              </a:spcBef>
              <a:spcAft>
                <a:spcPts val="0"/>
              </a:spcAft>
              <a:buClr>
                <a:srgbClr val="2E4354"/>
              </a:buClr>
              <a:buSzPts val="700"/>
              <a:buFont typeface="Arial"/>
              <a:buNone/>
            </a:pPr>
            <a:endParaRPr sz="300" b="0" i="0" u="none" strike="noStrike" cap="none">
              <a:solidFill>
                <a:srgbClr val="BFBFBF"/>
              </a:solidFill>
              <a:latin typeface="Verdana"/>
              <a:ea typeface="Verdana"/>
              <a:cs typeface="Verdana"/>
              <a:sym typeface="Verdana"/>
            </a:endParaRPr>
          </a:p>
          <a:p>
            <a:pPr marL="0" marR="0" lvl="0" indent="0" algn="l" rtl="0">
              <a:lnSpc>
                <a:spcPct val="90000"/>
              </a:lnSpc>
              <a:spcBef>
                <a:spcPts val="0"/>
              </a:spcBef>
              <a:spcAft>
                <a:spcPts val="0"/>
              </a:spcAft>
              <a:buClr>
                <a:srgbClr val="2E4354"/>
              </a:buClr>
              <a:buSzPts val="900"/>
              <a:buFont typeface="Arial"/>
              <a:buNone/>
            </a:pPr>
            <a:endParaRPr sz="600" b="0" i="0" u="none" strike="noStrike" cap="none">
              <a:solidFill>
                <a:srgbClr val="FFFFFF"/>
              </a:solidFill>
              <a:latin typeface="Verdana"/>
              <a:ea typeface="Verdana"/>
              <a:cs typeface="Verdana"/>
              <a:sym typeface="Verdana"/>
            </a:endParaRPr>
          </a:p>
        </p:txBody>
      </p:sp>
      <p:pic>
        <p:nvPicPr>
          <p:cNvPr id="217" name="Google Shape;217;p37" title="Responsive_Academy_reverse.png"/>
          <p:cNvPicPr preferRelativeResize="0"/>
          <p:nvPr/>
        </p:nvPicPr>
        <p:blipFill>
          <a:blip r:embed="rId3">
            <a:alphaModFix/>
          </a:blip>
          <a:stretch>
            <a:fillRect/>
          </a:stretch>
        </p:blipFill>
        <p:spPr>
          <a:xfrm>
            <a:off x="6323953" y="4767075"/>
            <a:ext cx="2703048" cy="267925"/>
          </a:xfrm>
          <a:prstGeom prst="rect">
            <a:avLst/>
          </a:prstGeom>
          <a:noFill/>
          <a:ln>
            <a:noFill/>
          </a:ln>
        </p:spPr>
      </p:pic>
      <p:sp>
        <p:nvSpPr>
          <p:cNvPr id="218" name="Google Shape;218;p37"/>
          <p:cNvSpPr txBox="1"/>
          <p:nvPr/>
        </p:nvSpPr>
        <p:spPr>
          <a:xfrm>
            <a:off x="338200" y="1250175"/>
            <a:ext cx="2693400" cy="25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Trebuchet MS"/>
                <a:ea typeface="Trebuchet MS"/>
                <a:cs typeface="Trebuchet MS"/>
                <a:sym typeface="Trebuchet MS"/>
              </a:rPr>
              <a:t>Before anyone learns about the platform, they should have a basic understanding of what it is, why it was purchased and how to access it. </a:t>
            </a:r>
            <a:endParaRPr>
              <a:solidFill>
                <a:srgbClr val="FFFFFF"/>
              </a:solidFill>
              <a:latin typeface="Trebuchet MS"/>
              <a:ea typeface="Trebuchet MS"/>
              <a:cs typeface="Trebuchet MS"/>
              <a:sym typeface="Trebuchet MS"/>
            </a:endParaRPr>
          </a:p>
          <a:p>
            <a:pPr marL="0" lvl="0" indent="0" algn="l" rtl="0">
              <a:spcBef>
                <a:spcPts val="0"/>
              </a:spcBef>
              <a:spcAft>
                <a:spcPts val="0"/>
              </a:spcAft>
              <a:buNone/>
            </a:pPr>
            <a:br>
              <a:rPr lang="en">
                <a:solidFill>
                  <a:srgbClr val="FFFFFF"/>
                </a:solidFill>
                <a:latin typeface="Trebuchet MS"/>
                <a:ea typeface="Trebuchet MS"/>
                <a:cs typeface="Trebuchet MS"/>
                <a:sym typeface="Trebuchet MS"/>
              </a:rPr>
            </a:br>
            <a:r>
              <a:rPr lang="en">
                <a:solidFill>
                  <a:srgbClr val="FFFFFF"/>
                </a:solidFill>
                <a:latin typeface="Trebuchet MS"/>
                <a:ea typeface="Trebuchet MS"/>
                <a:cs typeface="Trebuchet MS"/>
                <a:sym typeface="Trebuchet MS"/>
              </a:rPr>
              <a:t>Use these guides to kick off all training initiatives with your teams.  </a:t>
            </a:r>
            <a:endParaRPr>
              <a:solidFill>
                <a:srgbClr val="FFFFFF"/>
              </a:solidFill>
              <a:latin typeface="Trebuchet MS"/>
              <a:ea typeface="Trebuchet MS"/>
              <a:cs typeface="Trebuchet MS"/>
              <a:sym typeface="Trebuchet MS"/>
            </a:endParaRPr>
          </a:p>
        </p:txBody>
      </p:sp>
      <p:graphicFrame>
        <p:nvGraphicFramePr>
          <p:cNvPr id="219" name="Google Shape;219;p37"/>
          <p:cNvGraphicFramePr/>
          <p:nvPr/>
        </p:nvGraphicFramePr>
        <p:xfrm>
          <a:off x="3644975" y="2216825"/>
          <a:ext cx="3000000" cy="3000000"/>
        </p:xfrm>
        <a:graphic>
          <a:graphicData uri="http://schemas.openxmlformats.org/drawingml/2006/table">
            <a:tbl>
              <a:tblPr>
                <a:noFill/>
                <a:tableStyleId>{BECA9799-13A6-48D5-BFC9-0C35A72C4FC9}</a:tableStyleId>
              </a:tblPr>
              <a:tblGrid>
                <a:gridCol w="5132925">
                  <a:extLst>
                    <a:ext uri="{9D8B030D-6E8A-4147-A177-3AD203B41FA5}">
                      <a16:colId xmlns:a16="http://schemas.microsoft.com/office/drawing/2014/main" val="20000"/>
                    </a:ext>
                  </a:extLst>
                </a:gridCol>
              </a:tblGrid>
              <a:tr h="359825">
                <a:tc>
                  <a:txBody>
                    <a:bodyPr/>
                    <a:lstStyle/>
                    <a:p>
                      <a:pPr marL="0" lvl="0" indent="0" algn="l" rtl="0">
                        <a:spcBef>
                          <a:spcPts val="0"/>
                        </a:spcBef>
                        <a:spcAft>
                          <a:spcPts val="0"/>
                        </a:spcAft>
                        <a:buNone/>
                      </a:pPr>
                      <a:r>
                        <a:rPr lang="en" sz="1100" b="1">
                          <a:latin typeface="Trebuchet MS"/>
                          <a:ea typeface="Trebuchet MS"/>
                          <a:cs typeface="Trebuchet MS"/>
                          <a:sym typeface="Trebuchet MS"/>
                        </a:rPr>
                        <a:t>Guide</a:t>
                      </a:r>
                      <a:r>
                        <a:rPr lang="en" sz="1100">
                          <a:latin typeface="Trebuchet MS"/>
                          <a:ea typeface="Trebuchet MS"/>
                          <a:cs typeface="Trebuchet MS"/>
                          <a:sym typeface="Trebuchet MS"/>
                        </a:rPr>
                        <a:t>: Setting Up Your Account</a:t>
                      </a:r>
                      <a:endParaRPr sz="1100">
                        <a:latin typeface="Trebuchet MS"/>
                        <a:ea typeface="Trebuchet MS"/>
                        <a:cs typeface="Trebuchet MS"/>
                        <a:sym typeface="Trebuchet MS"/>
                      </a:endParaRPr>
                    </a:p>
                  </a:txBody>
                  <a:tcPr marL="91425" marR="91425" marT="91425" marB="91425">
                    <a:solidFill>
                      <a:srgbClr val="FFFFFF"/>
                    </a:solidFill>
                  </a:tcPr>
                </a:tc>
                <a:extLst>
                  <a:ext uri="{0D108BD9-81ED-4DB2-BD59-A6C34878D82A}">
                    <a16:rowId xmlns:a16="http://schemas.microsoft.com/office/drawing/2014/main" val="10000"/>
                  </a:ext>
                </a:extLst>
              </a:tr>
              <a:tr h="476250">
                <a:tc>
                  <a:txBody>
                    <a:bodyPr/>
                    <a:lstStyle/>
                    <a:p>
                      <a:pPr marL="0" lvl="0" indent="0" algn="l" rtl="0">
                        <a:spcBef>
                          <a:spcPts val="0"/>
                        </a:spcBef>
                        <a:spcAft>
                          <a:spcPts val="0"/>
                        </a:spcAft>
                        <a:buNone/>
                      </a:pPr>
                      <a:r>
                        <a:rPr lang="en" sz="1100" b="1">
                          <a:latin typeface="Trebuchet MS"/>
                          <a:ea typeface="Trebuchet MS"/>
                          <a:cs typeface="Trebuchet MS"/>
                          <a:sym typeface="Trebuchet MS"/>
                        </a:rPr>
                        <a:t>Intended Audience:</a:t>
                      </a:r>
                      <a:r>
                        <a:rPr lang="en" sz="1100">
                          <a:latin typeface="Trebuchet MS"/>
                          <a:ea typeface="Trebuchet MS"/>
                          <a:cs typeface="Trebuchet MS"/>
                          <a:sym typeface="Trebuchet MS"/>
                        </a:rPr>
                        <a:t> Everyone new to Responsive - should be included in all beginning training sessions</a:t>
                      </a:r>
                      <a:endParaRPr sz="1100">
                        <a:latin typeface="Trebuchet MS"/>
                        <a:ea typeface="Trebuchet MS"/>
                        <a:cs typeface="Trebuchet MS"/>
                        <a:sym typeface="Trebuchet MS"/>
                      </a:endParaRPr>
                    </a:p>
                  </a:txBody>
                  <a:tcPr marL="91425" marR="91425" marT="91425" marB="91425">
                    <a:solidFill>
                      <a:srgbClr val="CED4D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12"/>
        <p:cNvGrpSpPr/>
        <p:nvPr/>
      </p:nvGrpSpPr>
      <p:grpSpPr>
        <a:xfrm>
          <a:off x="0" y="0"/>
          <a:ext cx="0" cy="0"/>
          <a:chOff x="0" y="0"/>
          <a:chExt cx="0" cy="0"/>
        </a:xfrm>
      </p:grpSpPr>
      <p:sp>
        <p:nvSpPr>
          <p:cNvPr id="513" name="Google Shape;513;p64"/>
          <p:cNvSpPr/>
          <p:nvPr/>
        </p:nvSpPr>
        <p:spPr>
          <a:xfrm rot="-5400000" flipH="1">
            <a:off x="4892050" y="416200"/>
            <a:ext cx="4020600" cy="4483500"/>
          </a:xfrm>
          <a:prstGeom prst="round2SameRect">
            <a:avLst>
              <a:gd name="adj1" fmla="val 2830"/>
              <a:gd name="adj2" fmla="val 0"/>
            </a:avLst>
          </a:prstGeom>
          <a:gradFill>
            <a:gsLst>
              <a:gs pos="0">
                <a:srgbClr val="5237CA"/>
              </a:gs>
              <a:gs pos="100000">
                <a:srgbClr val="0482D7"/>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514" name="Google Shape;514;p64"/>
          <p:cNvSpPr txBox="1">
            <a:spLocks noGrp="1"/>
          </p:cNvSpPr>
          <p:nvPr>
            <p:ph type="title"/>
          </p:nvPr>
        </p:nvSpPr>
        <p:spPr>
          <a:xfrm>
            <a:off x="450300" y="225475"/>
            <a:ext cx="3765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Guest Role </a:t>
            </a:r>
            <a:endParaRPr sz="2400" b="1">
              <a:solidFill>
                <a:srgbClr val="00283B"/>
              </a:solidFill>
              <a:latin typeface="Trebuchet MS"/>
              <a:ea typeface="Trebuchet MS"/>
              <a:cs typeface="Trebuchet MS"/>
              <a:sym typeface="Trebuchet MS"/>
            </a:endParaRPr>
          </a:p>
        </p:txBody>
      </p:sp>
      <p:sp>
        <p:nvSpPr>
          <p:cNvPr id="515" name="Google Shape;515;p64"/>
          <p:cNvSpPr txBox="1">
            <a:spLocks noGrp="1"/>
          </p:cNvSpPr>
          <p:nvPr>
            <p:ph type="subTitle" idx="4294967295"/>
          </p:nvPr>
        </p:nvSpPr>
        <p:spPr>
          <a:xfrm>
            <a:off x="450300" y="692950"/>
            <a:ext cx="3828300" cy="672300"/>
          </a:xfrm>
          <a:prstGeom prst="rect">
            <a:avLst/>
          </a:prstGeom>
        </p:spPr>
        <p:txBody>
          <a:bodyPr spcFirstLastPara="1" wrap="square" lIns="0" tIns="91425" rIns="0" bIns="91425" anchor="t" anchorCtr="0">
            <a:noAutofit/>
          </a:bodyPr>
          <a:lstStyle/>
          <a:p>
            <a:pPr marL="0" lvl="0" indent="0" algn="l" rtl="0">
              <a:spcBef>
                <a:spcPts val="0"/>
              </a:spcBef>
              <a:spcAft>
                <a:spcPts val="1200"/>
              </a:spcAft>
              <a:buNone/>
            </a:pPr>
            <a:r>
              <a:rPr lang="en" sz="1000">
                <a:solidFill>
                  <a:srgbClr val="00283B"/>
                </a:solidFill>
                <a:latin typeface="Trebuchet MS"/>
                <a:ea typeface="Trebuchet MS"/>
                <a:cs typeface="Trebuchet MS"/>
                <a:sym typeface="Trebuchet MS"/>
              </a:rPr>
              <a:t>Guests are users that do not have access to Responsive but can respond to assignments outside of the system. No login required.</a:t>
            </a:r>
            <a:endParaRPr sz="1000">
              <a:solidFill>
                <a:srgbClr val="00283B"/>
              </a:solidFill>
              <a:latin typeface="Trebuchet MS"/>
              <a:ea typeface="Trebuchet MS"/>
              <a:cs typeface="Trebuchet MS"/>
              <a:sym typeface="Trebuchet MS"/>
            </a:endParaRPr>
          </a:p>
        </p:txBody>
      </p:sp>
      <p:sp>
        <p:nvSpPr>
          <p:cNvPr id="516" name="Google Shape;516;p64"/>
          <p:cNvSpPr txBox="1">
            <a:spLocks noGrp="1"/>
          </p:cNvSpPr>
          <p:nvPr>
            <p:ph type="body" idx="4294967295"/>
          </p:nvPr>
        </p:nvSpPr>
        <p:spPr>
          <a:xfrm>
            <a:off x="450300" y="1060450"/>
            <a:ext cx="4008300" cy="3126000"/>
          </a:xfrm>
          <a:prstGeom prst="rect">
            <a:avLst/>
          </a:prstGeom>
        </p:spPr>
        <p:txBody>
          <a:bodyPr spcFirstLastPara="1" wrap="square" lIns="0" tIns="91425" rIns="0" bIns="91425" anchor="t" anchorCtr="0">
            <a:noAutofit/>
          </a:bodyPr>
          <a:lstStyle/>
          <a:p>
            <a:pPr marL="0" lvl="0" indent="0" algn="l" rtl="0">
              <a:spcBef>
                <a:spcPts val="1200"/>
              </a:spcBef>
              <a:spcAft>
                <a:spcPts val="0"/>
              </a:spcAft>
              <a:buNone/>
            </a:pPr>
            <a:r>
              <a:rPr lang="en" sz="1100">
                <a:solidFill>
                  <a:srgbClr val="00283B"/>
                </a:solidFill>
                <a:latin typeface="Trebuchet MS"/>
                <a:ea typeface="Trebuchet MS"/>
                <a:cs typeface="Trebuchet MS"/>
                <a:sym typeface="Trebuchet MS"/>
              </a:rPr>
              <a:t>When assigned to Sections or Questions, guest users will receive an email directing them to </a:t>
            </a:r>
            <a:r>
              <a:rPr lang="en" sz="1100">
                <a:solidFill>
                  <a:srgbClr val="00283B"/>
                </a:solidFill>
              </a:rPr>
              <a:t>a</a:t>
            </a:r>
            <a:r>
              <a:rPr lang="en" sz="1100">
                <a:solidFill>
                  <a:srgbClr val="00283B"/>
                </a:solidFill>
                <a:latin typeface="Trebuchet MS"/>
                <a:ea typeface="Trebuchet MS"/>
                <a:cs typeface="Trebuchet MS"/>
                <a:sym typeface="Trebuchet MS"/>
              </a:rPr>
              <a:t> Guest Portal. </a:t>
            </a:r>
            <a:endParaRPr sz="1100">
              <a:solidFill>
                <a:srgbClr val="00283B"/>
              </a:solidFill>
              <a:latin typeface="Trebuchet MS"/>
              <a:ea typeface="Trebuchet MS"/>
              <a:cs typeface="Trebuchet MS"/>
              <a:sym typeface="Trebuchet MS"/>
            </a:endParaRPr>
          </a:p>
          <a:p>
            <a:pPr marL="0" lvl="0" indent="0" algn="l" rtl="0">
              <a:spcBef>
                <a:spcPts val="1200"/>
              </a:spcBef>
              <a:spcAft>
                <a:spcPts val="0"/>
              </a:spcAft>
              <a:buNone/>
            </a:pPr>
            <a:r>
              <a:rPr lang="en" sz="1100">
                <a:solidFill>
                  <a:srgbClr val="00283B"/>
                </a:solidFill>
                <a:latin typeface="Trebuchet MS"/>
                <a:ea typeface="Trebuchet MS"/>
                <a:cs typeface="Trebuchet MS"/>
                <a:sym typeface="Trebuchet MS"/>
              </a:rPr>
              <a:t>In the Guest Portal, they can respond to questions using rich text format and attach files if needed. They can also view content that has already been answered and post comments. </a:t>
            </a:r>
            <a:endParaRPr sz="1100">
              <a:solidFill>
                <a:srgbClr val="00283B"/>
              </a:solidFill>
              <a:latin typeface="Trebuchet MS"/>
              <a:ea typeface="Trebuchet MS"/>
              <a:cs typeface="Trebuchet MS"/>
              <a:sym typeface="Trebuchet MS"/>
            </a:endParaRPr>
          </a:p>
          <a:p>
            <a:pPr marL="0" lvl="0" indent="0" algn="l" rtl="0">
              <a:spcBef>
                <a:spcPts val="1200"/>
              </a:spcBef>
              <a:spcAft>
                <a:spcPts val="0"/>
              </a:spcAft>
              <a:buNone/>
            </a:pPr>
            <a:r>
              <a:rPr lang="en" sz="1100">
                <a:solidFill>
                  <a:srgbClr val="00283B"/>
                </a:solidFill>
                <a:latin typeface="Trebuchet MS"/>
                <a:ea typeface="Trebuchet MS"/>
                <a:cs typeface="Trebuchet MS"/>
                <a:sym typeface="Trebuchet MS"/>
              </a:rPr>
              <a:t>Once they submit their answers or comments, the</a:t>
            </a:r>
            <a:r>
              <a:rPr lang="en" sz="1100">
                <a:solidFill>
                  <a:srgbClr val="00283B"/>
                </a:solidFill>
              </a:rPr>
              <a:t>y</a:t>
            </a:r>
            <a:r>
              <a:rPr lang="en" sz="1100">
                <a:solidFill>
                  <a:srgbClr val="00283B"/>
                </a:solidFill>
                <a:latin typeface="Trebuchet MS"/>
                <a:ea typeface="Trebuchet MS"/>
                <a:cs typeface="Trebuchet MS"/>
                <a:sym typeface="Trebuchet MS"/>
              </a:rPr>
              <a:t> will be reflected in Responsive.</a:t>
            </a:r>
            <a:endParaRPr sz="1100">
              <a:solidFill>
                <a:srgbClr val="00283B"/>
              </a:solidFill>
              <a:latin typeface="Trebuchet MS"/>
              <a:ea typeface="Trebuchet MS"/>
              <a:cs typeface="Trebuchet MS"/>
              <a:sym typeface="Trebuchet MS"/>
            </a:endParaRPr>
          </a:p>
          <a:p>
            <a:pPr marL="0" lvl="0" indent="0" algn="l" rtl="0">
              <a:spcBef>
                <a:spcPts val="1200"/>
              </a:spcBef>
              <a:spcAft>
                <a:spcPts val="1000"/>
              </a:spcAft>
              <a:buNone/>
            </a:pPr>
            <a:r>
              <a:rPr lang="en" sz="1100" i="1">
                <a:solidFill>
                  <a:srgbClr val="00283B"/>
                </a:solidFill>
                <a:latin typeface="Trebuchet MS"/>
                <a:ea typeface="Trebuchet MS"/>
                <a:cs typeface="Trebuchet MS"/>
                <a:sym typeface="Trebuchet MS"/>
              </a:rPr>
              <a:t>Review the </a:t>
            </a:r>
            <a:r>
              <a:rPr lang="en" sz="1100" i="1" u="sng">
                <a:solidFill>
                  <a:srgbClr val="00283B"/>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How To Guide for Guest Users</a:t>
            </a:r>
            <a:r>
              <a:rPr lang="en" sz="1100" i="1">
                <a:solidFill>
                  <a:srgbClr val="00283B"/>
                </a:solidFill>
                <a:latin typeface="Trebuchet MS"/>
                <a:ea typeface="Trebuchet MS"/>
                <a:cs typeface="Trebuchet MS"/>
                <a:sym typeface="Trebuchet MS"/>
              </a:rPr>
              <a:t>.</a:t>
            </a:r>
            <a:endParaRPr sz="1100">
              <a:solidFill>
                <a:srgbClr val="00283B"/>
              </a:solidFill>
              <a:latin typeface="Trebuchet MS"/>
              <a:ea typeface="Trebuchet MS"/>
              <a:cs typeface="Trebuchet MS"/>
              <a:sym typeface="Trebuchet MS"/>
            </a:endParaRPr>
          </a:p>
        </p:txBody>
      </p:sp>
      <p:pic>
        <p:nvPicPr>
          <p:cNvPr id="517" name="Google Shape;517;p64"/>
          <p:cNvPicPr preferRelativeResize="0"/>
          <p:nvPr/>
        </p:nvPicPr>
        <p:blipFill rotWithShape="1">
          <a:blip r:embed="rId4">
            <a:alphaModFix/>
          </a:blip>
          <a:srcRect b="33123"/>
          <a:stretch/>
        </p:blipFill>
        <p:spPr>
          <a:xfrm>
            <a:off x="4870000" y="778600"/>
            <a:ext cx="4064700" cy="3689700"/>
          </a:xfrm>
          <a:prstGeom prst="roundRect">
            <a:avLst>
              <a:gd name="adj" fmla="val 8500"/>
            </a:avLst>
          </a:prstGeom>
          <a:noFill/>
          <a:ln>
            <a:noFill/>
          </a:ln>
          <a:effectLst>
            <a:outerShdw blurRad="57150" dist="19050" dir="5400000" algn="bl" rotWithShape="0">
              <a:srgbClr val="000000">
                <a:alpha val="50000"/>
              </a:srgbClr>
            </a:outerShdw>
          </a:effectLst>
        </p:spPr>
      </p:pic>
      <p:pic>
        <p:nvPicPr>
          <p:cNvPr id="518" name="Google Shape;518;p64"/>
          <p:cNvPicPr preferRelativeResize="0"/>
          <p:nvPr/>
        </p:nvPicPr>
        <p:blipFill>
          <a:blip r:embed="rId5">
            <a:alphaModFix/>
          </a:blip>
          <a:stretch>
            <a:fillRect/>
          </a:stretch>
        </p:blipFill>
        <p:spPr>
          <a:xfrm>
            <a:off x="464225" y="4720224"/>
            <a:ext cx="1926185" cy="191900"/>
          </a:xfrm>
          <a:prstGeom prst="rect">
            <a:avLst/>
          </a:prstGeom>
          <a:noFill/>
          <a:ln>
            <a:noFill/>
          </a:ln>
        </p:spPr>
      </p:pic>
      <p:sp>
        <p:nvSpPr>
          <p:cNvPr id="519" name="Google Shape;519;p64"/>
          <p:cNvSpPr/>
          <p:nvPr/>
        </p:nvSpPr>
        <p:spPr>
          <a:xfrm>
            <a:off x="412700" y="3431950"/>
            <a:ext cx="2807100" cy="1103400"/>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Note that guests do not have access to collaboration features on following slides except Comments. </a:t>
            </a:r>
            <a:endParaRPr>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23"/>
        <p:cNvGrpSpPr/>
        <p:nvPr/>
      </p:nvGrpSpPr>
      <p:grpSpPr>
        <a:xfrm>
          <a:off x="0" y="0"/>
          <a:ext cx="0" cy="0"/>
          <a:chOff x="0" y="0"/>
          <a:chExt cx="0" cy="0"/>
        </a:xfrm>
      </p:grpSpPr>
      <p:sp>
        <p:nvSpPr>
          <p:cNvPr id="524" name="Google Shape;524;p65"/>
          <p:cNvSpPr/>
          <p:nvPr/>
        </p:nvSpPr>
        <p:spPr>
          <a:xfrm rot="-5400000" flipH="1">
            <a:off x="4781100" y="430000"/>
            <a:ext cx="4093200" cy="4632600"/>
          </a:xfrm>
          <a:prstGeom prst="round2SameRect">
            <a:avLst>
              <a:gd name="adj1" fmla="val 2830"/>
              <a:gd name="adj2" fmla="val 0"/>
            </a:avLst>
          </a:prstGeom>
          <a:gradFill>
            <a:gsLst>
              <a:gs pos="0">
                <a:srgbClr val="5237CA"/>
              </a:gs>
              <a:gs pos="100000">
                <a:srgbClr val="0482D7"/>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525" name="Google Shape;525;p65"/>
          <p:cNvSpPr txBox="1">
            <a:spLocks noGrp="1"/>
          </p:cNvSpPr>
          <p:nvPr>
            <p:ph type="title"/>
          </p:nvPr>
        </p:nvSpPr>
        <p:spPr>
          <a:xfrm>
            <a:off x="464100" y="247675"/>
            <a:ext cx="37008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Viewing Assignments </a:t>
            </a:r>
            <a:endParaRPr sz="2400" b="1">
              <a:solidFill>
                <a:srgbClr val="00283B"/>
              </a:solidFill>
              <a:latin typeface="Trebuchet MS"/>
              <a:ea typeface="Trebuchet MS"/>
              <a:cs typeface="Trebuchet MS"/>
              <a:sym typeface="Trebuchet MS"/>
            </a:endParaRPr>
          </a:p>
        </p:txBody>
      </p:sp>
      <p:sp>
        <p:nvSpPr>
          <p:cNvPr id="526" name="Google Shape;526;p65"/>
          <p:cNvSpPr txBox="1">
            <a:spLocks noGrp="1"/>
          </p:cNvSpPr>
          <p:nvPr>
            <p:ph type="subTitle" idx="4294967295"/>
          </p:nvPr>
        </p:nvSpPr>
        <p:spPr>
          <a:xfrm>
            <a:off x="464100" y="675850"/>
            <a:ext cx="3700800" cy="651000"/>
          </a:xfrm>
          <a:prstGeom prst="rect">
            <a:avLst/>
          </a:prstGeom>
        </p:spPr>
        <p:txBody>
          <a:bodyPr spcFirstLastPara="1" wrap="square" lIns="0" tIns="91425" rIns="0" bIns="91425" anchor="t" anchorCtr="0">
            <a:noAutofit/>
          </a:bodyPr>
          <a:lstStyle/>
          <a:p>
            <a:pPr marL="0" lvl="0" indent="0" algn="l" rtl="0">
              <a:spcBef>
                <a:spcPts val="0"/>
              </a:spcBef>
              <a:spcAft>
                <a:spcPts val="1200"/>
              </a:spcAft>
              <a:buNone/>
            </a:pPr>
            <a:r>
              <a:rPr lang="en" sz="1000">
                <a:solidFill>
                  <a:srgbClr val="00283B"/>
                </a:solidFill>
                <a:latin typeface="Trebuchet MS"/>
                <a:ea typeface="Trebuchet MS"/>
                <a:cs typeface="Trebuchet MS"/>
                <a:sym typeface="Trebuchet MS"/>
              </a:rPr>
              <a:t>When a Project has been created and a </a:t>
            </a:r>
            <a:r>
              <a:rPr lang="en" sz="1000">
                <a:solidFill>
                  <a:srgbClr val="00283B"/>
                </a:solidFill>
              </a:rPr>
              <a:t>user </a:t>
            </a:r>
            <a:r>
              <a:rPr lang="en" sz="1000">
                <a:solidFill>
                  <a:srgbClr val="00283B"/>
                </a:solidFill>
                <a:latin typeface="Trebuchet MS"/>
                <a:ea typeface="Trebuchet MS"/>
                <a:cs typeface="Trebuchet MS"/>
                <a:sym typeface="Trebuchet MS"/>
              </a:rPr>
              <a:t>has been assigned </a:t>
            </a:r>
            <a:r>
              <a:rPr lang="en" sz="1000">
                <a:solidFill>
                  <a:srgbClr val="00283B"/>
                </a:solidFill>
              </a:rPr>
              <a:t>as an</a:t>
            </a:r>
            <a:r>
              <a:rPr lang="en" sz="1000">
                <a:solidFill>
                  <a:srgbClr val="00283B"/>
                </a:solidFill>
                <a:latin typeface="Trebuchet MS"/>
                <a:ea typeface="Trebuchet MS"/>
                <a:cs typeface="Trebuchet MS"/>
                <a:sym typeface="Trebuchet MS"/>
              </a:rPr>
              <a:t> author or reviewer, notifications will alert the </a:t>
            </a:r>
            <a:r>
              <a:rPr lang="en" sz="1000">
                <a:solidFill>
                  <a:srgbClr val="00283B"/>
                </a:solidFill>
              </a:rPr>
              <a:t>user </a:t>
            </a:r>
            <a:r>
              <a:rPr lang="en" sz="1000">
                <a:solidFill>
                  <a:srgbClr val="00283B"/>
                </a:solidFill>
                <a:latin typeface="Trebuchet MS"/>
                <a:ea typeface="Trebuchet MS"/>
                <a:cs typeface="Trebuchet MS"/>
                <a:sym typeface="Trebuchet MS"/>
              </a:rPr>
              <a:t>that it’s time to get started.</a:t>
            </a:r>
            <a:endParaRPr sz="1000">
              <a:solidFill>
                <a:srgbClr val="00283B"/>
              </a:solidFill>
              <a:latin typeface="Trebuchet MS"/>
              <a:ea typeface="Trebuchet MS"/>
              <a:cs typeface="Trebuchet MS"/>
              <a:sym typeface="Trebuchet MS"/>
            </a:endParaRPr>
          </a:p>
        </p:txBody>
      </p:sp>
      <p:sp>
        <p:nvSpPr>
          <p:cNvPr id="527" name="Google Shape;527;p65"/>
          <p:cNvSpPr txBox="1">
            <a:spLocks noGrp="1"/>
          </p:cNvSpPr>
          <p:nvPr>
            <p:ph type="body" idx="4294967295"/>
          </p:nvPr>
        </p:nvSpPr>
        <p:spPr>
          <a:xfrm>
            <a:off x="464100" y="1397250"/>
            <a:ext cx="4035600" cy="3252600"/>
          </a:xfrm>
          <a:prstGeom prst="rect">
            <a:avLst/>
          </a:prstGeom>
        </p:spPr>
        <p:txBody>
          <a:bodyPr spcFirstLastPara="1" wrap="square" lIns="0" tIns="91425" rIns="0" bIns="91425" anchor="t" anchorCtr="0">
            <a:noAutofit/>
          </a:bodyPr>
          <a:lstStyle/>
          <a:p>
            <a:pPr marL="457200" lvl="0" indent="-304800" algn="l" rtl="0">
              <a:lnSpc>
                <a:spcPct val="100000"/>
              </a:lnSpc>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Email Notifications</a:t>
            </a:r>
            <a:endParaRPr sz="1200" b="1">
              <a:solidFill>
                <a:srgbClr val="00283B"/>
              </a:solidFill>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1200">
                <a:solidFill>
                  <a:srgbClr val="00283B"/>
                </a:solidFill>
                <a:latin typeface="Trebuchet MS"/>
                <a:ea typeface="Trebuchet MS"/>
                <a:cs typeface="Trebuchet MS"/>
                <a:sym typeface="Trebuchet MS"/>
              </a:rPr>
              <a:t>When email notifications are enabled within “My Account,” messages will be sent each time a new assignment has been made.</a:t>
            </a:r>
            <a:endParaRPr sz="1200" b="1">
              <a:solidFill>
                <a:srgbClr val="00283B"/>
              </a:solidFill>
              <a:latin typeface="Trebuchet MS"/>
              <a:ea typeface="Trebuchet MS"/>
              <a:cs typeface="Trebuchet MS"/>
              <a:sym typeface="Trebuchet MS"/>
            </a:endParaRPr>
          </a:p>
          <a:p>
            <a:pPr marL="457200" lvl="0" indent="-304800" algn="l" rtl="0">
              <a:lnSpc>
                <a:spcPct val="100000"/>
              </a:lnSpc>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My Work </a:t>
            </a:r>
            <a:endParaRPr sz="1200" b="1">
              <a:solidFill>
                <a:srgbClr val="00283B"/>
              </a:solidFill>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1200">
                <a:solidFill>
                  <a:srgbClr val="00283B"/>
                </a:solidFill>
                <a:latin typeface="Trebuchet MS"/>
                <a:ea typeface="Trebuchet MS"/>
                <a:cs typeface="Trebuchet MS"/>
                <a:sym typeface="Trebuchet MS"/>
              </a:rPr>
              <a:t>The “My Work” page is where all assigned tasks and notifications live. Simply click on an assignment to be taken directly to the corresponding task.</a:t>
            </a:r>
            <a:endParaRPr sz="1200">
              <a:solidFill>
                <a:srgbClr val="00283B"/>
              </a:solidFill>
              <a:latin typeface="Trebuchet MS"/>
              <a:ea typeface="Trebuchet MS"/>
              <a:cs typeface="Trebuchet MS"/>
              <a:sym typeface="Trebuchet MS"/>
            </a:endParaRPr>
          </a:p>
          <a:p>
            <a:pPr marL="457200" lvl="0" indent="-304800" algn="l" rtl="0">
              <a:lnSpc>
                <a:spcPct val="100000"/>
              </a:lnSpc>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Projects </a:t>
            </a:r>
            <a:endParaRPr sz="1200" b="1">
              <a:solidFill>
                <a:srgbClr val="00283B"/>
              </a:solidFill>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1200">
                <a:solidFill>
                  <a:srgbClr val="00283B"/>
                </a:solidFill>
                <a:latin typeface="Trebuchet MS"/>
                <a:ea typeface="Trebuchet MS"/>
                <a:cs typeface="Trebuchet MS"/>
                <a:sym typeface="Trebuchet MS"/>
              </a:rPr>
              <a:t>The “Projects” page lists all Projects a Team Member has been assigned to work on. View relevant Project details on this page or click on a Project to get started on assignments.</a:t>
            </a:r>
            <a:endParaRPr sz="1200">
              <a:solidFill>
                <a:srgbClr val="00283B"/>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endParaRPr sz="1200">
              <a:solidFill>
                <a:srgbClr val="00283B"/>
              </a:solidFill>
              <a:latin typeface="Trebuchet MS"/>
              <a:ea typeface="Trebuchet MS"/>
              <a:cs typeface="Trebuchet MS"/>
              <a:sym typeface="Trebuchet MS"/>
            </a:endParaRPr>
          </a:p>
          <a:p>
            <a:pPr marL="0" lvl="0" indent="0" algn="l" rtl="0">
              <a:spcBef>
                <a:spcPts val="0"/>
              </a:spcBef>
              <a:spcAft>
                <a:spcPts val="1000"/>
              </a:spcAft>
              <a:buNone/>
            </a:pPr>
            <a:endParaRPr sz="1200" b="1">
              <a:solidFill>
                <a:srgbClr val="00283B"/>
              </a:solidFill>
              <a:latin typeface="Trebuchet MS"/>
              <a:ea typeface="Trebuchet MS"/>
              <a:cs typeface="Trebuchet MS"/>
              <a:sym typeface="Trebuchet MS"/>
            </a:endParaRPr>
          </a:p>
        </p:txBody>
      </p:sp>
      <p:pic>
        <p:nvPicPr>
          <p:cNvPr id="528" name="Google Shape;528;p65"/>
          <p:cNvPicPr preferRelativeResize="0"/>
          <p:nvPr/>
        </p:nvPicPr>
        <p:blipFill rotWithShape="1">
          <a:blip r:embed="rId3">
            <a:alphaModFix/>
          </a:blip>
          <a:srcRect r="34742"/>
          <a:stretch/>
        </p:blipFill>
        <p:spPr>
          <a:xfrm>
            <a:off x="4595400" y="900550"/>
            <a:ext cx="4464600" cy="3691500"/>
          </a:xfrm>
          <a:prstGeom prst="roundRect">
            <a:avLst>
              <a:gd name="adj" fmla="val 8308"/>
            </a:avLst>
          </a:prstGeom>
          <a:noFill/>
          <a:ln>
            <a:noFill/>
          </a:ln>
          <a:effectLst>
            <a:outerShdw blurRad="57150" dist="19050" dir="5400000" algn="bl" rotWithShape="0">
              <a:srgbClr val="000000">
                <a:alpha val="50000"/>
              </a:srgbClr>
            </a:outerShdw>
          </a:effectLst>
        </p:spPr>
      </p:pic>
      <p:pic>
        <p:nvPicPr>
          <p:cNvPr id="529" name="Google Shape;529;p65"/>
          <p:cNvPicPr preferRelativeResize="0"/>
          <p:nvPr/>
        </p:nvPicPr>
        <p:blipFill>
          <a:blip r:embed="rId4">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33"/>
        <p:cNvGrpSpPr/>
        <p:nvPr/>
      </p:nvGrpSpPr>
      <p:grpSpPr>
        <a:xfrm>
          <a:off x="0" y="0"/>
          <a:ext cx="0" cy="0"/>
          <a:chOff x="0" y="0"/>
          <a:chExt cx="0" cy="0"/>
        </a:xfrm>
      </p:grpSpPr>
      <p:sp>
        <p:nvSpPr>
          <p:cNvPr id="534" name="Google Shape;534;p66"/>
          <p:cNvSpPr/>
          <p:nvPr/>
        </p:nvSpPr>
        <p:spPr>
          <a:xfrm rot="-5400000" flipH="1">
            <a:off x="5061050" y="186550"/>
            <a:ext cx="3570000" cy="4596300"/>
          </a:xfrm>
          <a:prstGeom prst="round2SameRect">
            <a:avLst>
              <a:gd name="adj1" fmla="val 2830"/>
              <a:gd name="adj2" fmla="val 0"/>
            </a:avLst>
          </a:prstGeom>
          <a:gradFill>
            <a:gsLst>
              <a:gs pos="0">
                <a:srgbClr val="5237CA"/>
              </a:gs>
              <a:gs pos="100000">
                <a:srgbClr val="0482D7"/>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535" name="Google Shape;535;p66"/>
          <p:cNvSpPr txBox="1">
            <a:spLocks noGrp="1"/>
          </p:cNvSpPr>
          <p:nvPr>
            <p:ph type="title"/>
          </p:nvPr>
        </p:nvSpPr>
        <p:spPr>
          <a:xfrm>
            <a:off x="464225" y="390450"/>
            <a:ext cx="3973200" cy="867900"/>
          </a:xfrm>
          <a:prstGeom prst="rect">
            <a:avLst/>
          </a:prstGeom>
        </p:spPr>
        <p:txBody>
          <a:bodyPr spcFirstLastPara="1" wrap="square" lIns="0" tIns="0" rIns="0" bIns="91425" anchor="t" anchorCtr="0">
            <a:noAutofit/>
          </a:bodyPr>
          <a:lstStyle/>
          <a:p>
            <a:pPr marL="0" lvl="0" indent="0" algn="l" rtl="0">
              <a:spcBef>
                <a:spcPts val="0"/>
              </a:spcBef>
              <a:spcAft>
                <a:spcPts val="0"/>
              </a:spcAft>
              <a:buSzPts val="990"/>
              <a:buNone/>
            </a:pPr>
            <a:r>
              <a:rPr lang="en" sz="2400">
                <a:solidFill>
                  <a:srgbClr val="00283B"/>
                </a:solidFill>
              </a:rPr>
              <a:t>Answering and Reviewing Questions with the </a:t>
            </a:r>
            <a:r>
              <a:rPr lang="en" sz="2400" b="1">
                <a:solidFill>
                  <a:srgbClr val="00283B"/>
                </a:solidFill>
                <a:latin typeface="Trebuchet MS"/>
                <a:ea typeface="Trebuchet MS"/>
                <a:cs typeface="Trebuchet MS"/>
                <a:sym typeface="Trebuchet MS"/>
              </a:rPr>
              <a:t>Recommendation Engine </a:t>
            </a:r>
            <a:endParaRPr sz="2400" b="1">
              <a:solidFill>
                <a:srgbClr val="00283B"/>
              </a:solidFill>
              <a:latin typeface="Trebuchet MS"/>
              <a:ea typeface="Trebuchet MS"/>
              <a:cs typeface="Trebuchet MS"/>
              <a:sym typeface="Trebuchet MS"/>
            </a:endParaRPr>
          </a:p>
        </p:txBody>
      </p:sp>
      <p:sp>
        <p:nvSpPr>
          <p:cNvPr id="536" name="Google Shape;536;p66"/>
          <p:cNvSpPr txBox="1">
            <a:spLocks noGrp="1"/>
          </p:cNvSpPr>
          <p:nvPr>
            <p:ph type="body" idx="4294967295"/>
          </p:nvPr>
        </p:nvSpPr>
        <p:spPr>
          <a:xfrm>
            <a:off x="464225" y="1555725"/>
            <a:ext cx="3973200" cy="2015400"/>
          </a:xfrm>
          <a:prstGeom prst="rect">
            <a:avLst/>
          </a:prstGeom>
        </p:spPr>
        <p:txBody>
          <a:bodyPr spcFirstLastPara="1" wrap="square" lIns="0" tIns="91425" rIns="0" bIns="91425" anchor="t" anchorCtr="0">
            <a:noAutofit/>
          </a:bodyPr>
          <a:lstStyle/>
          <a:p>
            <a:pPr marL="0" lvl="0" indent="0" algn="l" rtl="0">
              <a:lnSpc>
                <a:spcPct val="105000"/>
              </a:lnSpc>
              <a:spcBef>
                <a:spcPts val="0"/>
              </a:spcBef>
              <a:spcAft>
                <a:spcPts val="0"/>
              </a:spcAft>
              <a:buNone/>
            </a:pPr>
            <a:r>
              <a:rPr lang="en" sz="1200">
                <a:solidFill>
                  <a:srgbClr val="00283B"/>
                </a:solidFill>
              </a:rPr>
              <a:t>The Recommendation Engine is your knowledge base in action. It automatically searches your Content Library and provides recommended answers to questions in a project.</a:t>
            </a:r>
            <a:endParaRPr sz="1200">
              <a:solidFill>
                <a:srgbClr val="00283B"/>
              </a:solidFill>
            </a:endParaRPr>
          </a:p>
          <a:p>
            <a:pPr marL="0" lvl="0" indent="0" algn="l" rtl="0">
              <a:lnSpc>
                <a:spcPct val="105000"/>
              </a:lnSpc>
              <a:spcBef>
                <a:spcPts val="1000"/>
              </a:spcBef>
              <a:spcAft>
                <a:spcPts val="0"/>
              </a:spcAft>
              <a:buNone/>
            </a:pPr>
            <a:r>
              <a:rPr lang="en" sz="1200">
                <a:solidFill>
                  <a:srgbClr val="00283B"/>
                </a:solidFill>
              </a:rPr>
              <a:t>Refine the results with advanced filters or by defining specific search criteria. To apply a response, hover over it and click "Apply Answer" (arrow icon) or "Copy" to paste it into the answer field. To replace the current answer, click the down arrow and select "Override." The chosen response will appear in the Response field, where it can be edited as needed.</a:t>
            </a:r>
            <a:endParaRPr sz="1200">
              <a:solidFill>
                <a:srgbClr val="00283B"/>
              </a:solidFill>
              <a:latin typeface="Trebuchet MS"/>
              <a:ea typeface="Trebuchet MS"/>
              <a:cs typeface="Trebuchet MS"/>
              <a:sym typeface="Trebuchet MS"/>
            </a:endParaRPr>
          </a:p>
          <a:p>
            <a:pPr marL="0" lvl="0" indent="0" algn="l" rtl="0">
              <a:lnSpc>
                <a:spcPct val="105000"/>
              </a:lnSpc>
              <a:spcBef>
                <a:spcPts val="1000"/>
              </a:spcBef>
              <a:spcAft>
                <a:spcPts val="1000"/>
              </a:spcAft>
              <a:buNone/>
            </a:pPr>
            <a:r>
              <a:rPr lang="en" sz="1200" i="1">
                <a:solidFill>
                  <a:srgbClr val="00283B"/>
                </a:solidFill>
                <a:latin typeface="Trebuchet MS"/>
                <a:ea typeface="Trebuchet MS"/>
                <a:cs typeface="Trebuchet MS"/>
                <a:sym typeface="Trebuchet MS"/>
              </a:rPr>
              <a:t>Review the Academy course on </a:t>
            </a:r>
            <a:r>
              <a:rPr lang="en" sz="1200" i="1" u="sng">
                <a:solidFill>
                  <a:srgbClr val="00283B"/>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Answering Questions</a:t>
            </a:r>
            <a:r>
              <a:rPr lang="en" sz="1200" i="1">
                <a:solidFill>
                  <a:srgbClr val="00283B"/>
                </a:solidFill>
                <a:latin typeface="Trebuchet MS"/>
                <a:ea typeface="Trebuchet MS"/>
                <a:cs typeface="Trebuchet MS"/>
                <a:sym typeface="Trebuchet MS"/>
              </a:rPr>
              <a:t> for additional guidance.</a:t>
            </a:r>
            <a:endParaRPr sz="1200" i="1">
              <a:solidFill>
                <a:srgbClr val="00283B"/>
              </a:solidFill>
              <a:latin typeface="Trebuchet MS"/>
              <a:ea typeface="Trebuchet MS"/>
              <a:cs typeface="Trebuchet MS"/>
              <a:sym typeface="Trebuchet MS"/>
            </a:endParaRPr>
          </a:p>
        </p:txBody>
      </p:sp>
      <p:pic>
        <p:nvPicPr>
          <p:cNvPr id="537" name="Google Shape;537;p66"/>
          <p:cNvPicPr preferRelativeResize="0"/>
          <p:nvPr/>
        </p:nvPicPr>
        <p:blipFill>
          <a:blip r:embed="rId4">
            <a:alphaModFix/>
          </a:blip>
          <a:stretch>
            <a:fillRect/>
          </a:stretch>
        </p:blipFill>
        <p:spPr>
          <a:xfrm>
            <a:off x="464225" y="4720224"/>
            <a:ext cx="1926185" cy="191900"/>
          </a:xfrm>
          <a:prstGeom prst="rect">
            <a:avLst/>
          </a:prstGeom>
          <a:noFill/>
          <a:ln>
            <a:noFill/>
          </a:ln>
        </p:spPr>
      </p:pic>
      <p:pic>
        <p:nvPicPr>
          <p:cNvPr id="538" name="Google Shape;538;p66"/>
          <p:cNvPicPr preferRelativeResize="0"/>
          <p:nvPr/>
        </p:nvPicPr>
        <p:blipFill rotWithShape="1">
          <a:blip r:embed="rId5">
            <a:alphaModFix/>
          </a:blip>
          <a:srcRect l="61363"/>
          <a:stretch/>
        </p:blipFill>
        <p:spPr>
          <a:xfrm>
            <a:off x="6250275" y="1068900"/>
            <a:ext cx="2438100" cy="2931600"/>
          </a:xfrm>
          <a:prstGeom prst="roundRect">
            <a:avLst>
              <a:gd name="adj" fmla="val 4095"/>
            </a:avLst>
          </a:prstGeom>
          <a:noFill/>
          <a:ln>
            <a:noFill/>
          </a:ln>
          <a:effectLst>
            <a:outerShdw blurRad="285750" dist="190500" dir="2400000" algn="bl" rotWithShape="0">
              <a:srgbClr val="000000">
                <a:alpha val="20000"/>
              </a:srgbClr>
            </a:outerShdw>
          </a:effectLst>
        </p:spPr>
      </p:pic>
      <p:pic>
        <p:nvPicPr>
          <p:cNvPr id="539" name="Google Shape;539;p66"/>
          <p:cNvPicPr preferRelativeResize="0"/>
          <p:nvPr/>
        </p:nvPicPr>
        <p:blipFill>
          <a:blip r:embed="rId6">
            <a:alphaModFix/>
          </a:blip>
          <a:stretch>
            <a:fillRect/>
          </a:stretch>
        </p:blipFill>
        <p:spPr>
          <a:xfrm>
            <a:off x="5073571" y="915500"/>
            <a:ext cx="1471800" cy="2334000"/>
          </a:xfrm>
          <a:prstGeom prst="roundRect">
            <a:avLst>
              <a:gd name="adj" fmla="val 6763"/>
            </a:avLst>
          </a:prstGeom>
          <a:noFill/>
          <a:ln>
            <a:noFill/>
          </a:ln>
          <a:effectLst>
            <a:outerShdw blurRad="285750" dist="190500" dir="2400000" algn="bl" rotWithShape="0">
              <a:srgbClr val="000000">
                <a:alpha val="2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43"/>
        <p:cNvGrpSpPr/>
        <p:nvPr/>
      </p:nvGrpSpPr>
      <p:grpSpPr>
        <a:xfrm>
          <a:off x="0" y="0"/>
          <a:ext cx="0" cy="0"/>
          <a:chOff x="0" y="0"/>
          <a:chExt cx="0" cy="0"/>
        </a:xfrm>
      </p:grpSpPr>
      <p:sp>
        <p:nvSpPr>
          <p:cNvPr id="544" name="Google Shape;544;p67"/>
          <p:cNvSpPr/>
          <p:nvPr/>
        </p:nvSpPr>
        <p:spPr>
          <a:xfrm rot="-5400000" flipH="1">
            <a:off x="5467350" y="311325"/>
            <a:ext cx="3143400" cy="4209900"/>
          </a:xfrm>
          <a:prstGeom prst="round2SameRect">
            <a:avLst>
              <a:gd name="adj1" fmla="val 2830"/>
              <a:gd name="adj2" fmla="val 0"/>
            </a:avLst>
          </a:prstGeom>
          <a:gradFill>
            <a:gsLst>
              <a:gs pos="0">
                <a:srgbClr val="5237CA"/>
              </a:gs>
              <a:gs pos="100000">
                <a:srgbClr val="0482D7"/>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pic>
        <p:nvPicPr>
          <p:cNvPr id="545" name="Google Shape;545;p67"/>
          <p:cNvPicPr preferRelativeResize="0"/>
          <p:nvPr/>
        </p:nvPicPr>
        <p:blipFill rotWithShape="1">
          <a:blip r:embed="rId3">
            <a:alphaModFix/>
          </a:blip>
          <a:srcRect t="2972" b="2963"/>
          <a:stretch/>
        </p:blipFill>
        <p:spPr>
          <a:xfrm>
            <a:off x="5015550" y="1104375"/>
            <a:ext cx="4047000" cy="2623800"/>
          </a:xfrm>
          <a:prstGeom prst="roundRect">
            <a:avLst>
              <a:gd name="adj" fmla="val 6019"/>
            </a:avLst>
          </a:prstGeom>
          <a:noFill/>
          <a:ln>
            <a:noFill/>
          </a:ln>
          <a:effectLst>
            <a:outerShdw blurRad="57150" dist="19050" dir="5400000" algn="bl" rotWithShape="0">
              <a:srgbClr val="000000">
                <a:alpha val="50000"/>
              </a:srgbClr>
            </a:outerShdw>
          </a:effectLst>
        </p:spPr>
      </p:pic>
      <p:sp>
        <p:nvSpPr>
          <p:cNvPr id="546" name="Google Shape;546;p67"/>
          <p:cNvSpPr txBox="1">
            <a:spLocks noGrp="1"/>
          </p:cNvSpPr>
          <p:nvPr>
            <p:ph type="title"/>
          </p:nvPr>
        </p:nvSpPr>
        <p:spPr>
          <a:xfrm>
            <a:off x="616500" y="510400"/>
            <a:ext cx="3922500" cy="1066800"/>
          </a:xfrm>
          <a:prstGeom prst="rect">
            <a:avLst/>
          </a:prstGeom>
        </p:spPr>
        <p:txBody>
          <a:bodyPr spcFirstLastPara="1" wrap="square" lIns="0" tIns="0" rIns="0" bIns="91425" anchor="t"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Collaboration            </a:t>
            </a:r>
            <a:endParaRPr sz="2400" b="1">
              <a:solidFill>
                <a:srgbClr val="00283B"/>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 sz="1000" b="0">
                <a:solidFill>
                  <a:srgbClr val="00283B"/>
                </a:solidFill>
              </a:rPr>
              <a:t>Got a question for a teammate? Responsive's built-in communication features keep your team synced. Send comments on specific sections or the entire project—all in one place.</a:t>
            </a:r>
            <a:endParaRPr sz="1000" b="0">
              <a:solidFill>
                <a:srgbClr val="00283B"/>
              </a:solidFill>
            </a:endParaRPr>
          </a:p>
          <a:p>
            <a:pPr marL="0" lvl="0" indent="0" algn="l" rtl="0">
              <a:spcBef>
                <a:spcPts val="0"/>
              </a:spcBef>
              <a:spcAft>
                <a:spcPts val="0"/>
              </a:spcAft>
              <a:buClr>
                <a:schemeClr val="dk1"/>
              </a:buClr>
              <a:buSzPts val="1100"/>
              <a:buFont typeface="Arial"/>
              <a:buNone/>
            </a:pPr>
            <a:endParaRPr sz="1000" b="0">
              <a:solidFill>
                <a:srgbClr val="00283B"/>
              </a:solidFill>
            </a:endParaRPr>
          </a:p>
          <a:p>
            <a:pPr marL="0" lvl="0" indent="0" algn="l" rtl="0">
              <a:spcBef>
                <a:spcPts val="0"/>
              </a:spcBef>
              <a:spcAft>
                <a:spcPts val="0"/>
              </a:spcAft>
              <a:buClr>
                <a:schemeClr val="dk1"/>
              </a:buClr>
              <a:buSzPts val="1100"/>
              <a:buFont typeface="Arial"/>
              <a:buNone/>
            </a:pPr>
            <a:endParaRPr sz="1000" b="0">
              <a:solidFill>
                <a:srgbClr val="00283B"/>
              </a:solidFill>
            </a:endParaRPr>
          </a:p>
          <a:p>
            <a:pPr marL="0" lvl="0" indent="0" algn="l" rtl="0">
              <a:spcBef>
                <a:spcPts val="0"/>
              </a:spcBef>
              <a:spcAft>
                <a:spcPts val="0"/>
              </a:spcAft>
              <a:buClr>
                <a:schemeClr val="dk1"/>
              </a:buClr>
              <a:buSzPts val="1100"/>
              <a:buFont typeface="Arial"/>
              <a:buNone/>
            </a:pPr>
            <a:endParaRPr sz="1000" b="0">
              <a:solidFill>
                <a:srgbClr val="00283B"/>
              </a:solidFill>
            </a:endParaRPr>
          </a:p>
          <a:p>
            <a:pPr marL="0" lvl="0" indent="0" algn="l" rtl="0">
              <a:spcBef>
                <a:spcPts val="0"/>
              </a:spcBef>
              <a:spcAft>
                <a:spcPts val="0"/>
              </a:spcAft>
              <a:buClr>
                <a:schemeClr val="dk1"/>
              </a:buClr>
              <a:buSzPts val="1100"/>
              <a:buFont typeface="Arial"/>
              <a:buNone/>
            </a:pPr>
            <a:endParaRPr sz="1000" b="0">
              <a:solidFill>
                <a:srgbClr val="00283B"/>
              </a:solidFill>
            </a:endParaRPr>
          </a:p>
          <a:p>
            <a:pPr marL="0" lvl="0" indent="0" algn="ctr" rtl="0">
              <a:spcBef>
                <a:spcPts val="0"/>
              </a:spcBef>
              <a:spcAft>
                <a:spcPts val="0"/>
              </a:spcAft>
              <a:buNone/>
            </a:pPr>
            <a:r>
              <a:rPr lang="en" sz="3100" b="1">
                <a:solidFill>
                  <a:schemeClr val="lt1"/>
                </a:solidFill>
                <a:latin typeface="Trebuchet MS"/>
                <a:ea typeface="Trebuchet MS"/>
                <a:cs typeface="Trebuchet MS"/>
                <a:sym typeface="Trebuchet MS"/>
              </a:rPr>
              <a:t> </a:t>
            </a:r>
            <a:endParaRPr sz="3100" b="1">
              <a:solidFill>
                <a:schemeClr val="lt1"/>
              </a:solidFill>
              <a:latin typeface="Trebuchet MS"/>
              <a:ea typeface="Trebuchet MS"/>
              <a:cs typeface="Trebuchet MS"/>
              <a:sym typeface="Trebuchet MS"/>
            </a:endParaRPr>
          </a:p>
        </p:txBody>
      </p:sp>
      <p:sp>
        <p:nvSpPr>
          <p:cNvPr id="547" name="Google Shape;547;p67"/>
          <p:cNvSpPr txBox="1">
            <a:spLocks noGrp="1"/>
          </p:cNvSpPr>
          <p:nvPr>
            <p:ph type="body" idx="4294967295"/>
          </p:nvPr>
        </p:nvSpPr>
        <p:spPr>
          <a:xfrm>
            <a:off x="616500" y="1464100"/>
            <a:ext cx="4124700" cy="3127500"/>
          </a:xfrm>
          <a:prstGeom prst="rect">
            <a:avLst/>
          </a:prstGeom>
        </p:spPr>
        <p:txBody>
          <a:bodyPr spcFirstLastPara="1" wrap="square" lIns="0" tIns="91425" rIns="0" bIns="91425" anchor="t" anchorCtr="0">
            <a:noAutofit/>
          </a:bodyPr>
          <a:lstStyle/>
          <a:p>
            <a:pPr marL="457200" lvl="0" indent="-304800" algn="l" rtl="0">
              <a:lnSpc>
                <a:spcPct val="100000"/>
              </a:lnSpc>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Adding Comments to Questions </a:t>
            </a:r>
            <a:endParaRPr sz="1200" b="1">
              <a:solidFill>
                <a:srgbClr val="00283B"/>
              </a:solidFill>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1200">
                <a:solidFill>
                  <a:srgbClr val="00283B"/>
                </a:solidFill>
                <a:latin typeface="Trebuchet MS"/>
                <a:ea typeface="Trebuchet MS"/>
                <a:cs typeface="Trebuchet MS"/>
                <a:sym typeface="Trebuchet MS"/>
              </a:rPr>
              <a:t>Leave a comment for a specific question in the right pane window.</a:t>
            </a:r>
            <a:endParaRPr sz="1200">
              <a:solidFill>
                <a:srgbClr val="00283B"/>
              </a:solidFill>
              <a:latin typeface="Trebuchet MS"/>
              <a:ea typeface="Trebuchet MS"/>
              <a:cs typeface="Trebuchet MS"/>
              <a:sym typeface="Trebuchet MS"/>
            </a:endParaRPr>
          </a:p>
          <a:p>
            <a:pPr marL="457200" lvl="0" indent="-304800" algn="l" rtl="0">
              <a:lnSpc>
                <a:spcPct val="100000"/>
              </a:lnSpc>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Adding Comments to Sections </a:t>
            </a:r>
            <a:endParaRPr sz="1200" b="1">
              <a:solidFill>
                <a:srgbClr val="00283B"/>
              </a:solidFill>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1200">
                <a:solidFill>
                  <a:srgbClr val="00283B"/>
                </a:solidFill>
                <a:latin typeface="Trebuchet MS"/>
                <a:ea typeface="Trebuchet MS"/>
                <a:cs typeface="Trebuchet MS"/>
                <a:sym typeface="Trebuchet MS"/>
              </a:rPr>
              <a:t>Click the three dots to the right of a section to view and create section comments.</a:t>
            </a:r>
            <a:endParaRPr sz="1200">
              <a:solidFill>
                <a:srgbClr val="00283B"/>
              </a:solidFill>
              <a:latin typeface="Trebuchet MS"/>
              <a:ea typeface="Trebuchet MS"/>
              <a:cs typeface="Trebuchet MS"/>
              <a:sym typeface="Trebuchet MS"/>
            </a:endParaRPr>
          </a:p>
          <a:p>
            <a:pPr marL="457200" lvl="0" indent="-304800" algn="l" rtl="0">
              <a:lnSpc>
                <a:spcPct val="100000"/>
              </a:lnSpc>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Discussions </a:t>
            </a:r>
            <a:endParaRPr sz="1200" b="1">
              <a:solidFill>
                <a:srgbClr val="00283B"/>
              </a:solidFill>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1200">
                <a:solidFill>
                  <a:srgbClr val="00283B"/>
                </a:solidFill>
                <a:latin typeface="Trebuchet MS"/>
                <a:ea typeface="Trebuchet MS"/>
                <a:cs typeface="Trebuchet MS"/>
                <a:sym typeface="Trebuchet MS"/>
              </a:rPr>
              <a:t>Navigate to Discussions in the left navigation bar to view all open comments within the project or start a new discussion.</a:t>
            </a:r>
            <a:endParaRPr sz="1200">
              <a:solidFill>
                <a:srgbClr val="00283B"/>
              </a:solidFill>
              <a:latin typeface="Trebuchet MS"/>
              <a:ea typeface="Trebuchet MS"/>
              <a:cs typeface="Trebuchet MS"/>
              <a:sym typeface="Trebuchet MS"/>
            </a:endParaRPr>
          </a:p>
          <a:p>
            <a:pPr marL="0" lvl="0" indent="0" algn="l" rtl="0">
              <a:lnSpc>
                <a:spcPct val="100000"/>
              </a:lnSpc>
              <a:spcBef>
                <a:spcPts val="0"/>
              </a:spcBef>
              <a:spcAft>
                <a:spcPts val="0"/>
              </a:spcAft>
              <a:buNone/>
            </a:pPr>
            <a:endParaRPr sz="1200">
              <a:solidFill>
                <a:srgbClr val="00283B"/>
              </a:solidFill>
              <a:latin typeface="Trebuchet MS"/>
              <a:ea typeface="Trebuchet MS"/>
              <a:cs typeface="Trebuchet MS"/>
              <a:sym typeface="Trebuchet MS"/>
            </a:endParaRPr>
          </a:p>
          <a:p>
            <a:pPr marL="0" lvl="0" indent="0" algn="l" rtl="0">
              <a:lnSpc>
                <a:spcPct val="100000"/>
              </a:lnSpc>
              <a:spcBef>
                <a:spcPts val="0"/>
              </a:spcBef>
              <a:spcAft>
                <a:spcPts val="0"/>
              </a:spcAft>
              <a:buNone/>
            </a:pPr>
            <a:r>
              <a:rPr lang="en" sz="1000" b="1">
                <a:solidFill>
                  <a:srgbClr val="00283B"/>
                </a:solidFill>
                <a:latin typeface="Trebuchet MS"/>
                <a:ea typeface="Trebuchet MS"/>
                <a:cs typeface="Trebuchet MS"/>
                <a:sym typeface="Trebuchet MS"/>
              </a:rPr>
              <a:t>Note:</a:t>
            </a:r>
            <a:r>
              <a:rPr lang="en" sz="1000">
                <a:solidFill>
                  <a:srgbClr val="00283B"/>
                </a:solidFill>
                <a:latin typeface="Trebuchet MS"/>
                <a:ea typeface="Trebuchet MS"/>
                <a:cs typeface="Trebuchet MS"/>
                <a:sym typeface="Trebuchet MS"/>
              </a:rPr>
              <a:t> </a:t>
            </a:r>
            <a:r>
              <a:rPr lang="en" sz="1000">
                <a:solidFill>
                  <a:srgbClr val="00283B"/>
                </a:solidFill>
              </a:rPr>
              <a:t>Users @mentioned in a comment can view and respond under Discussions on their My Work page and click the question to go directly to the comment.</a:t>
            </a:r>
            <a:endParaRPr sz="1000">
              <a:solidFill>
                <a:srgbClr val="00283B"/>
              </a:solidFill>
            </a:endParaRPr>
          </a:p>
          <a:p>
            <a:pPr marL="0" lvl="0" indent="0" algn="l" rtl="0">
              <a:lnSpc>
                <a:spcPct val="100000"/>
              </a:lnSpc>
              <a:spcBef>
                <a:spcPts val="0"/>
              </a:spcBef>
              <a:spcAft>
                <a:spcPts val="0"/>
              </a:spcAft>
              <a:buNone/>
            </a:pPr>
            <a:endParaRPr sz="1000">
              <a:solidFill>
                <a:srgbClr val="00283B"/>
              </a:solidFill>
            </a:endParaRPr>
          </a:p>
          <a:p>
            <a:pPr marL="0" lvl="0" indent="0" algn="l" rtl="0">
              <a:spcBef>
                <a:spcPts val="0"/>
              </a:spcBef>
              <a:spcAft>
                <a:spcPts val="0"/>
              </a:spcAft>
              <a:buClr>
                <a:schemeClr val="dk1"/>
              </a:buClr>
              <a:buSzPts val="1100"/>
              <a:buFont typeface="Arial"/>
              <a:buNone/>
            </a:pPr>
            <a:r>
              <a:rPr lang="en" sz="1200" i="1">
                <a:solidFill>
                  <a:srgbClr val="00283B"/>
                </a:solidFill>
                <a:latin typeface="Trebuchet MS"/>
                <a:ea typeface="Trebuchet MS"/>
                <a:cs typeface="Trebuchet MS"/>
                <a:sym typeface="Trebuchet MS"/>
              </a:rPr>
              <a:t>Review the Academy course on </a:t>
            </a:r>
            <a:r>
              <a:rPr lang="en" sz="1200" b="1" i="1" u="sng">
                <a:solidFill>
                  <a:srgbClr val="00283B"/>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Collaboration and Review</a:t>
            </a:r>
            <a:r>
              <a:rPr lang="en" sz="1200" b="1" i="1">
                <a:solidFill>
                  <a:srgbClr val="00283B"/>
                </a:solidFill>
                <a:latin typeface="Trebuchet MS"/>
                <a:ea typeface="Trebuchet MS"/>
                <a:cs typeface="Trebuchet MS"/>
                <a:sym typeface="Trebuchet MS"/>
              </a:rPr>
              <a:t> </a:t>
            </a:r>
            <a:r>
              <a:rPr lang="en" sz="1200" i="1">
                <a:solidFill>
                  <a:srgbClr val="00283B"/>
                </a:solidFill>
                <a:latin typeface="Trebuchet MS"/>
                <a:ea typeface="Trebuchet MS"/>
                <a:cs typeface="Trebuchet MS"/>
                <a:sym typeface="Trebuchet MS"/>
              </a:rPr>
              <a:t>for additional guidance.</a:t>
            </a:r>
            <a:endParaRPr sz="1200">
              <a:solidFill>
                <a:srgbClr val="00283B"/>
              </a:solidFill>
              <a:latin typeface="Trebuchet MS"/>
              <a:ea typeface="Trebuchet MS"/>
              <a:cs typeface="Trebuchet MS"/>
              <a:sym typeface="Trebuchet MS"/>
            </a:endParaRPr>
          </a:p>
          <a:p>
            <a:pPr marL="0" lvl="0" indent="0" algn="l" rtl="0">
              <a:spcBef>
                <a:spcPts val="1000"/>
              </a:spcBef>
              <a:spcAft>
                <a:spcPts val="0"/>
              </a:spcAft>
              <a:buNone/>
            </a:pPr>
            <a:endParaRPr sz="1200">
              <a:solidFill>
                <a:srgbClr val="00283B"/>
              </a:solidFill>
              <a:latin typeface="Trebuchet MS"/>
              <a:ea typeface="Trebuchet MS"/>
              <a:cs typeface="Trebuchet MS"/>
              <a:sym typeface="Trebuchet MS"/>
            </a:endParaRPr>
          </a:p>
        </p:txBody>
      </p:sp>
      <p:sp>
        <p:nvSpPr>
          <p:cNvPr id="548" name="Google Shape;548;p67"/>
          <p:cNvSpPr/>
          <p:nvPr/>
        </p:nvSpPr>
        <p:spPr>
          <a:xfrm>
            <a:off x="5472875" y="1888350"/>
            <a:ext cx="826800" cy="1914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549" name="Google Shape;549;p67"/>
          <p:cNvSpPr/>
          <p:nvPr/>
        </p:nvSpPr>
        <p:spPr>
          <a:xfrm>
            <a:off x="5522150" y="2780550"/>
            <a:ext cx="826800" cy="1914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pic>
        <p:nvPicPr>
          <p:cNvPr id="550" name="Google Shape;550;p67"/>
          <p:cNvPicPr preferRelativeResize="0"/>
          <p:nvPr/>
        </p:nvPicPr>
        <p:blipFill>
          <a:blip r:embed="rId5">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54"/>
        <p:cNvGrpSpPr/>
        <p:nvPr/>
      </p:nvGrpSpPr>
      <p:grpSpPr>
        <a:xfrm>
          <a:off x="0" y="0"/>
          <a:ext cx="0" cy="0"/>
          <a:chOff x="0" y="0"/>
          <a:chExt cx="0" cy="0"/>
        </a:xfrm>
      </p:grpSpPr>
      <p:sp>
        <p:nvSpPr>
          <p:cNvPr id="555" name="Google Shape;555;p68"/>
          <p:cNvSpPr/>
          <p:nvPr/>
        </p:nvSpPr>
        <p:spPr>
          <a:xfrm rot="-5400000" flipH="1">
            <a:off x="5250000" y="-18500"/>
            <a:ext cx="3175800" cy="4612200"/>
          </a:xfrm>
          <a:prstGeom prst="round2SameRect">
            <a:avLst>
              <a:gd name="adj1" fmla="val 2830"/>
              <a:gd name="adj2" fmla="val 0"/>
            </a:avLst>
          </a:prstGeom>
          <a:gradFill>
            <a:gsLst>
              <a:gs pos="0">
                <a:srgbClr val="5237CA"/>
              </a:gs>
              <a:gs pos="100000">
                <a:srgbClr val="0482D7"/>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556" name="Google Shape;556;p68"/>
          <p:cNvSpPr txBox="1">
            <a:spLocks noGrp="1"/>
          </p:cNvSpPr>
          <p:nvPr>
            <p:ph type="title"/>
          </p:nvPr>
        </p:nvSpPr>
        <p:spPr>
          <a:xfrm>
            <a:off x="403025" y="459325"/>
            <a:ext cx="4083600" cy="945300"/>
          </a:xfrm>
          <a:prstGeom prst="rect">
            <a:avLst/>
          </a:prstGeom>
        </p:spPr>
        <p:txBody>
          <a:bodyPr spcFirstLastPara="1" wrap="square" lIns="0" tIns="0" rIns="0" bIns="91425" anchor="t"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Clarifications </a:t>
            </a:r>
            <a:endParaRPr sz="2400" b="1">
              <a:solidFill>
                <a:srgbClr val="00283B"/>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 sz="1000" b="0">
                <a:solidFill>
                  <a:srgbClr val="00283B"/>
                </a:solidFill>
              </a:rPr>
              <a:t>Use the Clarifications feature to compile and send questions to the issuer of the questionnaire to ensure you are responding appropriately.</a:t>
            </a:r>
            <a:endParaRPr sz="1000" b="0">
              <a:solidFill>
                <a:srgbClr val="00283B"/>
              </a:solidFill>
            </a:endParaRPr>
          </a:p>
          <a:p>
            <a:pPr marL="0" lvl="0" indent="0" algn="l" rtl="0">
              <a:spcBef>
                <a:spcPts val="0"/>
              </a:spcBef>
              <a:spcAft>
                <a:spcPts val="0"/>
              </a:spcAft>
              <a:buClr>
                <a:schemeClr val="dk1"/>
              </a:buClr>
              <a:buSzPts val="1100"/>
              <a:buFont typeface="Arial"/>
              <a:buNone/>
            </a:pPr>
            <a:endParaRPr sz="900">
              <a:solidFill>
                <a:schemeClr val="lt1"/>
              </a:solidFill>
            </a:endParaRPr>
          </a:p>
        </p:txBody>
      </p:sp>
      <p:sp>
        <p:nvSpPr>
          <p:cNvPr id="557" name="Google Shape;557;p68"/>
          <p:cNvSpPr txBox="1">
            <a:spLocks noGrp="1"/>
          </p:cNvSpPr>
          <p:nvPr>
            <p:ph type="body" idx="4294967295"/>
          </p:nvPr>
        </p:nvSpPr>
        <p:spPr>
          <a:xfrm>
            <a:off x="464225" y="1155150"/>
            <a:ext cx="3961200" cy="2695500"/>
          </a:xfrm>
          <a:prstGeom prst="rect">
            <a:avLst/>
          </a:prstGeom>
        </p:spPr>
        <p:txBody>
          <a:bodyPr spcFirstLastPara="1" wrap="square" lIns="0" tIns="91425" rIns="0" bIns="91425" anchor="t" anchorCtr="0">
            <a:noAutofit/>
          </a:bodyPr>
          <a:lstStyle/>
          <a:p>
            <a:pPr marL="0" lvl="0" indent="0" algn="l" rtl="0">
              <a:lnSpc>
                <a:spcPct val="100000"/>
              </a:lnSpc>
              <a:spcBef>
                <a:spcPts val="0"/>
              </a:spcBef>
              <a:spcAft>
                <a:spcPts val="0"/>
              </a:spcAft>
              <a:buNone/>
            </a:pPr>
            <a:r>
              <a:rPr lang="en" sz="1200">
                <a:solidFill>
                  <a:srgbClr val="00283B"/>
                </a:solidFill>
                <a:latin typeface="Trebuchet MS"/>
                <a:ea typeface="Trebuchet MS"/>
                <a:cs typeface="Trebuchet MS"/>
                <a:sym typeface="Trebuchet MS"/>
              </a:rPr>
              <a:t>Clarifications are for external communication </a:t>
            </a:r>
            <a:r>
              <a:rPr lang="en" sz="1200" b="1">
                <a:solidFill>
                  <a:srgbClr val="00283B"/>
                </a:solidFill>
                <a:latin typeface="Trebuchet MS"/>
                <a:ea typeface="Trebuchet MS"/>
                <a:cs typeface="Trebuchet MS"/>
                <a:sym typeface="Trebuchet MS"/>
              </a:rPr>
              <a:t>with the issuer</a:t>
            </a:r>
            <a:r>
              <a:rPr lang="en" sz="1200">
                <a:solidFill>
                  <a:srgbClr val="00283B"/>
                </a:solidFill>
                <a:latin typeface="Trebuchet MS"/>
                <a:ea typeface="Trebuchet MS"/>
                <a:cs typeface="Trebuchet MS"/>
                <a:sym typeface="Trebuchet MS"/>
              </a:rPr>
              <a:t>; manage internal communication using the Comments feature.</a:t>
            </a:r>
            <a:endParaRPr sz="1200" b="1">
              <a:solidFill>
                <a:srgbClr val="00283B"/>
              </a:solidFill>
              <a:highlight>
                <a:srgbClr val="FFFFFF"/>
              </a:highlight>
              <a:latin typeface="Trebuchet MS"/>
              <a:ea typeface="Trebuchet MS"/>
              <a:cs typeface="Trebuchet MS"/>
              <a:sym typeface="Trebuchet MS"/>
            </a:endParaRPr>
          </a:p>
          <a:p>
            <a:pPr marL="0" lvl="0" indent="0" algn="l" rtl="0">
              <a:lnSpc>
                <a:spcPct val="100000"/>
              </a:lnSpc>
              <a:spcBef>
                <a:spcPts val="0"/>
              </a:spcBef>
              <a:spcAft>
                <a:spcPts val="0"/>
              </a:spcAft>
              <a:buNone/>
            </a:pPr>
            <a:endParaRPr sz="1200">
              <a:solidFill>
                <a:srgbClr val="00283B"/>
              </a:solidFill>
              <a:latin typeface="Trebuchet MS"/>
              <a:ea typeface="Trebuchet MS"/>
              <a:cs typeface="Trebuchet MS"/>
              <a:sym typeface="Trebuchet MS"/>
            </a:endParaRPr>
          </a:p>
          <a:p>
            <a:pPr marL="0" lvl="0" indent="0" algn="l" rtl="0">
              <a:lnSpc>
                <a:spcPct val="100000"/>
              </a:lnSpc>
              <a:spcBef>
                <a:spcPts val="0"/>
              </a:spcBef>
              <a:spcAft>
                <a:spcPts val="0"/>
              </a:spcAft>
              <a:buNone/>
            </a:pPr>
            <a:r>
              <a:rPr lang="en" sz="1200">
                <a:solidFill>
                  <a:srgbClr val="00283B"/>
                </a:solidFill>
                <a:latin typeface="Trebuchet MS"/>
                <a:ea typeface="Trebuchet MS"/>
                <a:cs typeface="Trebuchet MS"/>
                <a:sym typeface="Trebuchet MS"/>
              </a:rPr>
              <a:t>Users can submit Clarifications at the Project, Section, or Question Level. </a:t>
            </a:r>
            <a:endParaRPr sz="1200">
              <a:solidFill>
                <a:srgbClr val="00283B"/>
              </a:solidFill>
              <a:latin typeface="Trebuchet MS"/>
              <a:ea typeface="Trebuchet MS"/>
              <a:cs typeface="Trebuchet MS"/>
              <a:sym typeface="Trebuchet MS"/>
            </a:endParaRPr>
          </a:p>
          <a:p>
            <a:pPr marL="0" lvl="0" indent="0" algn="l" rtl="0">
              <a:lnSpc>
                <a:spcPct val="100000"/>
              </a:lnSpc>
              <a:spcBef>
                <a:spcPts val="0"/>
              </a:spcBef>
              <a:spcAft>
                <a:spcPts val="0"/>
              </a:spcAft>
              <a:buNone/>
            </a:pPr>
            <a:endParaRPr sz="1200">
              <a:solidFill>
                <a:srgbClr val="00283B"/>
              </a:solidFill>
              <a:latin typeface="Trebuchet MS"/>
              <a:ea typeface="Trebuchet MS"/>
              <a:cs typeface="Trebuchet MS"/>
              <a:sym typeface="Trebuchet MS"/>
            </a:endParaRPr>
          </a:p>
          <a:p>
            <a:pPr marL="0" lvl="0" indent="0" algn="l" rtl="0">
              <a:lnSpc>
                <a:spcPct val="100000"/>
              </a:lnSpc>
              <a:spcBef>
                <a:spcPts val="0"/>
              </a:spcBef>
              <a:spcAft>
                <a:spcPts val="0"/>
              </a:spcAft>
              <a:buNone/>
            </a:pPr>
            <a:r>
              <a:rPr lang="en" sz="1200">
                <a:solidFill>
                  <a:srgbClr val="00283B"/>
                </a:solidFill>
                <a:latin typeface="Trebuchet MS"/>
                <a:ea typeface="Trebuchet MS"/>
                <a:cs typeface="Trebuchet MS"/>
                <a:sym typeface="Trebuchet MS"/>
              </a:rPr>
              <a:t>After your team has submitted all of their Clarification questions, you can export an excel file to send back to the issuer for their response. The issuer can post responses in the document that can be uploaded back into Responsive for visibility and any necessary action.</a:t>
            </a:r>
            <a:endParaRPr sz="1200">
              <a:solidFill>
                <a:srgbClr val="00283B"/>
              </a:solidFill>
              <a:latin typeface="Trebuchet MS"/>
              <a:ea typeface="Trebuchet MS"/>
              <a:cs typeface="Trebuchet MS"/>
              <a:sym typeface="Trebuchet MS"/>
            </a:endParaRPr>
          </a:p>
          <a:p>
            <a:pPr marL="0" lvl="0" indent="0" algn="l" rtl="0">
              <a:lnSpc>
                <a:spcPct val="100000"/>
              </a:lnSpc>
              <a:spcBef>
                <a:spcPts val="0"/>
              </a:spcBef>
              <a:spcAft>
                <a:spcPts val="0"/>
              </a:spcAft>
              <a:buNone/>
            </a:pPr>
            <a:endParaRPr sz="1200">
              <a:solidFill>
                <a:srgbClr val="00283B"/>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 sz="1200" i="1">
                <a:solidFill>
                  <a:srgbClr val="00283B"/>
                </a:solidFill>
                <a:latin typeface="Trebuchet MS"/>
                <a:ea typeface="Trebuchet MS"/>
                <a:cs typeface="Trebuchet MS"/>
                <a:sym typeface="Trebuchet MS"/>
              </a:rPr>
              <a:t>Review the Academy course on </a:t>
            </a:r>
            <a:r>
              <a:rPr lang="en" sz="1200" b="1" i="1" u="sng">
                <a:solidFill>
                  <a:srgbClr val="00283B"/>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Clarifications</a:t>
            </a:r>
            <a:r>
              <a:rPr lang="en" sz="1200" b="1" i="1">
                <a:solidFill>
                  <a:srgbClr val="00283B"/>
                </a:solidFill>
                <a:latin typeface="Trebuchet MS"/>
                <a:ea typeface="Trebuchet MS"/>
                <a:cs typeface="Trebuchet MS"/>
                <a:sym typeface="Trebuchet MS"/>
              </a:rPr>
              <a:t> </a:t>
            </a:r>
            <a:r>
              <a:rPr lang="en" sz="1200" i="1">
                <a:solidFill>
                  <a:srgbClr val="00283B"/>
                </a:solidFill>
                <a:latin typeface="Trebuchet MS"/>
                <a:ea typeface="Trebuchet MS"/>
                <a:cs typeface="Trebuchet MS"/>
                <a:sym typeface="Trebuchet MS"/>
              </a:rPr>
              <a:t>for additional guidance.</a:t>
            </a:r>
            <a:endParaRPr sz="1200" i="1">
              <a:solidFill>
                <a:srgbClr val="00283B"/>
              </a:solidFill>
              <a:latin typeface="Trebuchet MS"/>
              <a:ea typeface="Trebuchet MS"/>
              <a:cs typeface="Trebuchet MS"/>
              <a:sym typeface="Trebuchet MS"/>
            </a:endParaRPr>
          </a:p>
          <a:p>
            <a:pPr marL="0" lvl="0" indent="0" algn="l" rtl="0">
              <a:spcBef>
                <a:spcPts val="1000"/>
              </a:spcBef>
              <a:spcAft>
                <a:spcPts val="0"/>
              </a:spcAft>
              <a:buNone/>
            </a:pPr>
            <a:endParaRPr sz="1200">
              <a:solidFill>
                <a:srgbClr val="00283B"/>
              </a:solidFill>
              <a:latin typeface="Trebuchet MS"/>
              <a:ea typeface="Trebuchet MS"/>
              <a:cs typeface="Trebuchet MS"/>
              <a:sym typeface="Trebuchet MS"/>
            </a:endParaRPr>
          </a:p>
        </p:txBody>
      </p:sp>
      <p:sp>
        <p:nvSpPr>
          <p:cNvPr id="558" name="Google Shape;558;p68"/>
          <p:cNvSpPr/>
          <p:nvPr/>
        </p:nvSpPr>
        <p:spPr>
          <a:xfrm>
            <a:off x="7020100" y="4346975"/>
            <a:ext cx="2042700" cy="687900"/>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If clarifications are not part of your process, skip this slide.</a:t>
            </a:r>
            <a:endParaRPr>
              <a:latin typeface="Trebuchet MS"/>
              <a:ea typeface="Trebuchet MS"/>
              <a:cs typeface="Trebuchet MS"/>
              <a:sym typeface="Trebuchet MS"/>
            </a:endParaRPr>
          </a:p>
        </p:txBody>
      </p:sp>
      <p:pic>
        <p:nvPicPr>
          <p:cNvPr id="559" name="Google Shape;559;p68"/>
          <p:cNvPicPr preferRelativeResize="0"/>
          <p:nvPr/>
        </p:nvPicPr>
        <p:blipFill rotWithShape="1">
          <a:blip r:embed="rId4">
            <a:alphaModFix/>
          </a:blip>
          <a:srcRect l="22012" r="22018"/>
          <a:stretch/>
        </p:blipFill>
        <p:spPr>
          <a:xfrm>
            <a:off x="4625700" y="853451"/>
            <a:ext cx="4424400" cy="2868300"/>
          </a:xfrm>
          <a:prstGeom prst="roundRect">
            <a:avLst>
              <a:gd name="adj" fmla="val 10390"/>
            </a:avLst>
          </a:prstGeom>
          <a:noFill/>
          <a:ln>
            <a:noFill/>
          </a:ln>
          <a:effectLst>
            <a:outerShdw blurRad="57150" dist="19050" dir="5400000" algn="bl" rotWithShape="0">
              <a:srgbClr val="000000">
                <a:alpha val="50000"/>
              </a:srgbClr>
            </a:outerShdw>
          </a:effectLst>
        </p:spPr>
      </p:pic>
      <p:pic>
        <p:nvPicPr>
          <p:cNvPr id="560" name="Google Shape;560;p68"/>
          <p:cNvPicPr preferRelativeResize="0"/>
          <p:nvPr/>
        </p:nvPicPr>
        <p:blipFill>
          <a:blip r:embed="rId5">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5237CA"/>
            </a:gs>
            <a:gs pos="100000">
              <a:srgbClr val="D43476"/>
            </a:gs>
          </a:gsLst>
          <a:lin ang="2698631" scaled="0"/>
        </a:gradFill>
        <a:effectLst/>
      </p:bgPr>
    </p:bg>
    <p:spTree>
      <p:nvGrpSpPr>
        <p:cNvPr id="1" name="Shape 564"/>
        <p:cNvGrpSpPr/>
        <p:nvPr/>
      </p:nvGrpSpPr>
      <p:grpSpPr>
        <a:xfrm>
          <a:off x="0" y="0"/>
          <a:ext cx="0" cy="0"/>
          <a:chOff x="0" y="0"/>
          <a:chExt cx="0" cy="0"/>
        </a:xfrm>
      </p:grpSpPr>
      <p:sp>
        <p:nvSpPr>
          <p:cNvPr id="565" name="Google Shape;565;p69"/>
          <p:cNvSpPr txBox="1"/>
          <p:nvPr/>
        </p:nvSpPr>
        <p:spPr>
          <a:xfrm>
            <a:off x="1672350" y="2233200"/>
            <a:ext cx="5799300" cy="6771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4000" b="1">
                <a:solidFill>
                  <a:schemeClr val="lt1"/>
                </a:solidFill>
                <a:latin typeface="Trebuchet MS"/>
                <a:ea typeface="Trebuchet MS"/>
                <a:cs typeface="Trebuchet MS"/>
                <a:sym typeface="Trebuchet MS"/>
              </a:rPr>
              <a:t>Content Management </a:t>
            </a:r>
            <a:endParaRPr sz="4000" b="1">
              <a:solidFill>
                <a:schemeClr val="lt1"/>
              </a:solidFill>
              <a:latin typeface="Trebuchet MS"/>
              <a:ea typeface="Trebuchet MS"/>
              <a:cs typeface="Trebuchet MS"/>
              <a:sym typeface="Trebuchet MS"/>
            </a:endParaRPr>
          </a:p>
        </p:txBody>
      </p:sp>
      <p:pic>
        <p:nvPicPr>
          <p:cNvPr id="566" name="Google Shape;566;p69"/>
          <p:cNvPicPr preferRelativeResize="0"/>
          <p:nvPr/>
        </p:nvPicPr>
        <p:blipFill>
          <a:blip r:embed="rId3">
            <a:alphaModFix/>
          </a:blip>
          <a:stretch>
            <a:fillRect/>
          </a:stretch>
        </p:blipFill>
        <p:spPr>
          <a:xfrm>
            <a:off x="463927" y="4720226"/>
            <a:ext cx="1926774" cy="191900"/>
          </a:xfrm>
          <a:prstGeom prst="rect">
            <a:avLst/>
          </a:prstGeom>
          <a:noFill/>
          <a:ln>
            <a:noFill/>
          </a:ln>
        </p:spPr>
      </p:pic>
      <p:graphicFrame>
        <p:nvGraphicFramePr>
          <p:cNvPr id="567" name="Google Shape;567;p69"/>
          <p:cNvGraphicFramePr/>
          <p:nvPr/>
        </p:nvGraphicFramePr>
        <p:xfrm>
          <a:off x="463925" y="3172538"/>
          <a:ext cx="3000000" cy="3000000"/>
        </p:xfrm>
        <a:graphic>
          <a:graphicData uri="http://schemas.openxmlformats.org/drawingml/2006/table">
            <a:tbl>
              <a:tblPr>
                <a:noFill/>
                <a:tableStyleId>{BECA9799-13A6-48D5-BFC9-0C35A72C4FC9}</a:tableStyleId>
              </a:tblPr>
              <a:tblGrid>
                <a:gridCol w="63983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r>
                        <a:rPr lang="en" sz="1100" b="1">
                          <a:latin typeface="Trebuchet MS"/>
                          <a:ea typeface="Trebuchet MS"/>
                          <a:cs typeface="Trebuchet MS"/>
                          <a:sym typeface="Trebuchet MS"/>
                        </a:rPr>
                        <a:t>Content Management </a:t>
                      </a:r>
                      <a:r>
                        <a:rPr lang="en" sz="1100">
                          <a:latin typeface="Trebuchet MS"/>
                          <a:ea typeface="Trebuchet MS"/>
                          <a:cs typeface="Trebuchet MS"/>
                          <a:sym typeface="Trebuchet MS"/>
                        </a:rPr>
                        <a:t>(Slides 32-37)</a:t>
                      </a:r>
                      <a:endParaRPr sz="1100">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675125">
                <a:tc>
                  <a:txBody>
                    <a:bodyPr/>
                    <a:lstStyle/>
                    <a:p>
                      <a:pPr marL="0" lvl="0" indent="0" algn="l" rtl="0">
                        <a:spcBef>
                          <a:spcPts val="0"/>
                        </a:spcBef>
                        <a:spcAft>
                          <a:spcPts val="0"/>
                        </a:spcAft>
                        <a:buNone/>
                      </a:pPr>
                      <a:r>
                        <a:rPr lang="en" sz="1000" b="1">
                          <a:latin typeface="Trebuchet MS"/>
                          <a:ea typeface="Trebuchet MS"/>
                          <a:cs typeface="Trebuchet MS"/>
                          <a:sym typeface="Trebuchet MS"/>
                        </a:rPr>
                        <a:t>Intended Audience:</a:t>
                      </a:r>
                      <a:r>
                        <a:rPr lang="en" sz="1000">
                          <a:latin typeface="Trebuchet MS"/>
                          <a:ea typeface="Trebuchet MS"/>
                          <a:cs typeface="Trebuchet MS"/>
                          <a:sym typeface="Trebuchet MS"/>
                        </a:rPr>
                        <a:t> Any user responsible for owning or adding content in the library. </a:t>
                      </a:r>
                      <a:endParaRPr sz="1000">
                        <a:latin typeface="Trebuchet MS"/>
                        <a:ea typeface="Trebuchet MS"/>
                        <a:cs typeface="Trebuchet MS"/>
                        <a:sym typeface="Trebuchet MS"/>
                      </a:endParaRPr>
                    </a:p>
                    <a:p>
                      <a:pPr marL="0" lvl="0" indent="0" algn="l" rtl="0">
                        <a:spcBef>
                          <a:spcPts val="0"/>
                        </a:spcBef>
                        <a:spcAft>
                          <a:spcPts val="0"/>
                        </a:spcAft>
                        <a:buNone/>
                      </a:pPr>
                      <a:r>
                        <a:rPr lang="en" sz="600" b="1">
                          <a:latin typeface="Trebuchet MS"/>
                          <a:ea typeface="Trebuchet MS"/>
                          <a:cs typeface="Trebuchet MS"/>
                          <a:sym typeface="Trebuchet MS"/>
                        </a:rPr>
                        <a:t>Note: Contains functionality only available to users with Manager and Admin roles or ownership/moderation permissions. </a:t>
                      </a:r>
                      <a:endParaRPr sz="600" b="1">
                        <a:latin typeface="Trebuchet MS"/>
                        <a:ea typeface="Trebuchet MS"/>
                        <a:cs typeface="Trebuchet MS"/>
                        <a:sym typeface="Trebuchet MS"/>
                      </a:endParaRPr>
                    </a:p>
                    <a:p>
                      <a:pPr marL="0" lvl="0" indent="0" algn="l" rtl="0">
                        <a:spcBef>
                          <a:spcPts val="0"/>
                        </a:spcBef>
                        <a:spcAft>
                          <a:spcPts val="0"/>
                        </a:spcAft>
                        <a:buNone/>
                      </a:pPr>
                      <a:endParaRPr sz="600" b="1">
                        <a:latin typeface="Trebuchet MS"/>
                        <a:ea typeface="Trebuchet MS"/>
                        <a:cs typeface="Trebuchet MS"/>
                        <a:sym typeface="Trebuchet MS"/>
                      </a:endParaRPr>
                    </a:p>
                    <a:p>
                      <a:pPr marL="0" lvl="0" indent="0" algn="l" rtl="0">
                        <a:spcBef>
                          <a:spcPts val="0"/>
                        </a:spcBef>
                        <a:spcAft>
                          <a:spcPts val="0"/>
                        </a:spcAft>
                        <a:buNone/>
                      </a:pPr>
                      <a:r>
                        <a:rPr lang="en" sz="1000" b="1">
                          <a:latin typeface="Trebuchet MS"/>
                          <a:ea typeface="Trebuchet MS"/>
                          <a:cs typeface="Trebuchet MS"/>
                          <a:sym typeface="Trebuchet MS"/>
                        </a:rPr>
                        <a:t>What to do: </a:t>
                      </a:r>
                      <a:r>
                        <a:rPr lang="en" sz="1000">
                          <a:latin typeface="Trebuchet MS"/>
                          <a:ea typeface="Trebuchet MS"/>
                          <a:cs typeface="Trebuchet MS"/>
                          <a:sym typeface="Trebuchet MS"/>
                        </a:rPr>
                        <a:t>Go through slides and show live examples in your Content Library. It is helpful if you have examples in the Review and Moderation queue handy. Remove and slides that are not needed/ update slides to match your processes. </a:t>
                      </a:r>
                      <a:endParaRPr sz="1000" b="1">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CED4D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71"/>
        <p:cNvGrpSpPr/>
        <p:nvPr/>
      </p:nvGrpSpPr>
      <p:grpSpPr>
        <a:xfrm>
          <a:off x="0" y="0"/>
          <a:ext cx="0" cy="0"/>
          <a:chOff x="0" y="0"/>
          <a:chExt cx="0" cy="0"/>
        </a:xfrm>
      </p:grpSpPr>
      <p:sp>
        <p:nvSpPr>
          <p:cNvPr id="572" name="Google Shape;572;p70"/>
          <p:cNvSpPr/>
          <p:nvPr/>
        </p:nvSpPr>
        <p:spPr>
          <a:xfrm rot="-5400000" flipH="1">
            <a:off x="5197600" y="426500"/>
            <a:ext cx="3433500" cy="4474500"/>
          </a:xfrm>
          <a:prstGeom prst="round2SameRect">
            <a:avLst>
              <a:gd name="adj1" fmla="val 2830"/>
              <a:gd name="adj2" fmla="val 0"/>
            </a:avLst>
          </a:prstGeom>
          <a:gradFill>
            <a:gsLst>
              <a:gs pos="0">
                <a:srgbClr val="5237CA"/>
              </a:gs>
              <a:gs pos="100000">
                <a:srgbClr val="D4347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573" name="Google Shape;573;p70"/>
          <p:cNvSpPr txBox="1">
            <a:spLocks noGrp="1"/>
          </p:cNvSpPr>
          <p:nvPr>
            <p:ph type="title"/>
          </p:nvPr>
        </p:nvSpPr>
        <p:spPr>
          <a:xfrm>
            <a:off x="464100" y="350925"/>
            <a:ext cx="4050600" cy="1025700"/>
          </a:xfrm>
          <a:prstGeom prst="rect">
            <a:avLst/>
          </a:prstGeom>
        </p:spPr>
        <p:txBody>
          <a:bodyPr spcFirstLastPara="1" wrap="square" lIns="0" tIns="0" rIns="0" bIns="91425" anchor="t" anchorCtr="0">
            <a:noAutofit/>
          </a:bodyPr>
          <a:lstStyle/>
          <a:p>
            <a:pPr marL="0" lvl="0" indent="0" algn="l" rtl="0">
              <a:spcBef>
                <a:spcPts val="0"/>
              </a:spcBef>
              <a:spcAft>
                <a:spcPts val="0"/>
              </a:spcAft>
              <a:buNone/>
            </a:pPr>
            <a:r>
              <a:rPr lang="en" sz="2400">
                <a:solidFill>
                  <a:srgbClr val="00283B"/>
                </a:solidFill>
              </a:rPr>
              <a:t>Building the Content Library</a:t>
            </a:r>
            <a:endParaRPr sz="2400">
              <a:solidFill>
                <a:srgbClr val="00283B"/>
              </a:solidFill>
            </a:endParaRPr>
          </a:p>
          <a:p>
            <a:pPr marL="0" lvl="0" indent="0" algn="l" rtl="0">
              <a:spcBef>
                <a:spcPts val="0"/>
              </a:spcBef>
              <a:spcAft>
                <a:spcPts val="0"/>
              </a:spcAft>
              <a:buNone/>
            </a:pPr>
            <a:r>
              <a:rPr lang="en" sz="1000" b="0"/>
              <a:t>Before adding content to your library make sure it meets your quality standards, is up to date and still relevant for use. There are three primary ways to add content to your library:</a:t>
            </a:r>
            <a:endParaRPr sz="2400">
              <a:solidFill>
                <a:srgbClr val="00283B"/>
              </a:solidFill>
            </a:endParaRPr>
          </a:p>
        </p:txBody>
      </p:sp>
      <p:sp>
        <p:nvSpPr>
          <p:cNvPr id="574" name="Google Shape;574;p70"/>
          <p:cNvSpPr txBox="1">
            <a:spLocks noGrp="1"/>
          </p:cNvSpPr>
          <p:nvPr>
            <p:ph type="body" idx="4294967295"/>
          </p:nvPr>
        </p:nvSpPr>
        <p:spPr>
          <a:xfrm>
            <a:off x="464225" y="1296825"/>
            <a:ext cx="3896400" cy="2679900"/>
          </a:xfrm>
          <a:prstGeom prst="rect">
            <a:avLst/>
          </a:prstGeom>
        </p:spPr>
        <p:txBody>
          <a:bodyPr spcFirstLastPara="1" wrap="square" lIns="0" tIns="91425" rIns="0" bIns="91425" anchor="t" anchorCtr="0">
            <a:noAutofit/>
          </a:bodyPr>
          <a:lstStyle/>
          <a:p>
            <a:pPr marL="457200" lvl="0" indent="-304800" algn="l" rtl="0">
              <a:lnSpc>
                <a:spcPct val="100000"/>
              </a:lnSpc>
              <a:spcBef>
                <a:spcPts val="0"/>
              </a:spcBef>
              <a:spcAft>
                <a:spcPts val="0"/>
              </a:spcAft>
              <a:buClr>
                <a:srgbClr val="00283B"/>
              </a:buClr>
              <a:buSzPts val="1200"/>
              <a:buFont typeface="Trebuchet MS"/>
              <a:buAutoNum type="arabicPeriod"/>
            </a:pPr>
            <a:r>
              <a:rPr lang="en" sz="1200" b="1" u="sng">
                <a:solidFill>
                  <a:srgbClr val="00283B"/>
                </a:solidFill>
              </a:rPr>
              <a:t>Adding Individual Q&amp;A Pairs</a:t>
            </a:r>
            <a:br>
              <a:rPr lang="en" sz="1200" b="1">
                <a:solidFill>
                  <a:srgbClr val="00283B"/>
                </a:solidFill>
              </a:rPr>
            </a:br>
            <a:r>
              <a:rPr lang="en" sz="1000">
                <a:solidFill>
                  <a:srgbClr val="00283B"/>
                </a:solidFill>
              </a:rPr>
              <a:t>Great for one-off additions to the library or when you need to add just a few Q&amp;A pairs.</a:t>
            </a:r>
            <a:endParaRPr sz="1000">
              <a:solidFill>
                <a:srgbClr val="00283B"/>
              </a:solidFill>
            </a:endParaRPr>
          </a:p>
          <a:p>
            <a:pPr marL="0" lvl="0" indent="0" algn="l" rtl="0">
              <a:lnSpc>
                <a:spcPct val="100000"/>
              </a:lnSpc>
              <a:spcBef>
                <a:spcPts val="0"/>
              </a:spcBef>
              <a:spcAft>
                <a:spcPts val="0"/>
              </a:spcAft>
              <a:buNone/>
            </a:pPr>
            <a:endParaRPr sz="1000">
              <a:solidFill>
                <a:srgbClr val="00283B"/>
              </a:solidFill>
            </a:endParaRPr>
          </a:p>
          <a:p>
            <a:pPr marL="457200" lvl="0" indent="-304800" algn="l" rtl="0">
              <a:lnSpc>
                <a:spcPct val="100000"/>
              </a:lnSpc>
              <a:spcBef>
                <a:spcPts val="0"/>
              </a:spcBef>
              <a:spcAft>
                <a:spcPts val="0"/>
              </a:spcAft>
              <a:buClr>
                <a:srgbClr val="00283B"/>
              </a:buClr>
              <a:buSzPts val="1200"/>
              <a:buFont typeface="Trebuchet MS"/>
              <a:buAutoNum type="arabicPeriod"/>
            </a:pPr>
            <a:r>
              <a:rPr lang="en" sz="1200" b="1" u="sng">
                <a:solidFill>
                  <a:srgbClr val="00283B"/>
                </a:solidFill>
              </a:rPr>
              <a:t>Importing Historical Documents</a:t>
            </a:r>
            <a:br>
              <a:rPr lang="en" sz="1200" b="1">
                <a:solidFill>
                  <a:srgbClr val="00283B"/>
                </a:solidFill>
              </a:rPr>
            </a:br>
            <a:r>
              <a:rPr lang="en" sz="1000">
                <a:solidFill>
                  <a:srgbClr val="00283B"/>
                </a:solidFill>
              </a:rPr>
              <a:t>Bring in past RFx that you have completed all at one time, perfect for quickly building a base of great content.</a:t>
            </a:r>
            <a:endParaRPr sz="1000">
              <a:solidFill>
                <a:srgbClr val="00283B"/>
              </a:solidFill>
            </a:endParaRPr>
          </a:p>
          <a:p>
            <a:pPr marL="0" lvl="0" indent="0" algn="l" rtl="0">
              <a:lnSpc>
                <a:spcPct val="100000"/>
              </a:lnSpc>
              <a:spcBef>
                <a:spcPts val="0"/>
              </a:spcBef>
              <a:spcAft>
                <a:spcPts val="0"/>
              </a:spcAft>
              <a:buNone/>
            </a:pPr>
            <a:endParaRPr sz="1000">
              <a:solidFill>
                <a:srgbClr val="00283B"/>
              </a:solidFill>
            </a:endParaRPr>
          </a:p>
          <a:p>
            <a:pPr marL="457200" lvl="0" indent="-304800" algn="l" rtl="0">
              <a:lnSpc>
                <a:spcPct val="100000"/>
              </a:lnSpc>
              <a:spcBef>
                <a:spcPts val="0"/>
              </a:spcBef>
              <a:spcAft>
                <a:spcPts val="0"/>
              </a:spcAft>
              <a:buClr>
                <a:srgbClr val="00283B"/>
              </a:buClr>
              <a:buSzPts val="1200"/>
              <a:buFont typeface="Trebuchet MS"/>
              <a:buAutoNum type="arabicPeriod"/>
            </a:pPr>
            <a:r>
              <a:rPr lang="en" sz="1200" b="1" u="sng">
                <a:solidFill>
                  <a:srgbClr val="00283B"/>
                </a:solidFill>
              </a:rPr>
              <a:t>Adding Q&amp;A Pairs from Completed Projects</a:t>
            </a:r>
            <a:r>
              <a:rPr lang="en" sz="1200" b="1" u="sng">
                <a:solidFill>
                  <a:srgbClr val="00283B"/>
                </a:solidFill>
                <a:latin typeface="Trebuchet MS"/>
                <a:ea typeface="Trebuchet MS"/>
                <a:cs typeface="Trebuchet MS"/>
                <a:sym typeface="Trebuchet MS"/>
              </a:rPr>
              <a:t> </a:t>
            </a:r>
            <a:endParaRPr sz="1200" b="1" u="sng">
              <a:solidFill>
                <a:srgbClr val="00283B"/>
              </a:solidFill>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1000"/>
              <a:t>Anytime you create a brand new Q&amp;A pair while responding to a questionnaire you can choose to save it to the library for future use.</a:t>
            </a:r>
            <a:endParaRPr sz="10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 sz="1200" i="1"/>
              <a:t>Review this </a:t>
            </a:r>
            <a:r>
              <a:rPr lang="en" sz="1200" i="1" u="sng">
                <a:solidFill>
                  <a:schemeClr val="hlink"/>
                </a:solidFill>
                <a:hlinkClick r:id="rId3"/>
              </a:rPr>
              <a:t>Academy course </a:t>
            </a:r>
            <a:r>
              <a:rPr lang="en" sz="1200" i="1"/>
              <a:t>to learn more about how to leverage each option</a:t>
            </a:r>
            <a:r>
              <a:rPr lang="en" sz="1200" b="1" i="1"/>
              <a:t>. </a:t>
            </a:r>
            <a:endParaRPr sz="1200" b="1" i="1"/>
          </a:p>
          <a:p>
            <a:pPr marL="457200" lvl="0" indent="0" algn="l" rtl="0">
              <a:lnSpc>
                <a:spcPct val="100000"/>
              </a:lnSpc>
              <a:spcBef>
                <a:spcPts val="0"/>
              </a:spcBef>
              <a:spcAft>
                <a:spcPts val="0"/>
              </a:spcAft>
              <a:buNone/>
            </a:pPr>
            <a:endParaRPr sz="1200">
              <a:solidFill>
                <a:srgbClr val="00283B"/>
              </a:solidFill>
            </a:endParaRPr>
          </a:p>
          <a:p>
            <a:pPr marL="457200" lvl="0" indent="0" algn="l" rtl="0">
              <a:spcBef>
                <a:spcPts val="0"/>
              </a:spcBef>
              <a:spcAft>
                <a:spcPts val="0"/>
              </a:spcAft>
              <a:buNone/>
            </a:pPr>
            <a:endParaRPr sz="1200">
              <a:solidFill>
                <a:srgbClr val="00283B"/>
              </a:solidFill>
              <a:latin typeface="Trebuchet MS"/>
              <a:ea typeface="Trebuchet MS"/>
              <a:cs typeface="Trebuchet MS"/>
              <a:sym typeface="Trebuchet MS"/>
            </a:endParaRPr>
          </a:p>
        </p:txBody>
      </p:sp>
      <p:pic>
        <p:nvPicPr>
          <p:cNvPr id="575" name="Google Shape;575;p70"/>
          <p:cNvPicPr preferRelativeResize="0"/>
          <p:nvPr/>
        </p:nvPicPr>
        <p:blipFill>
          <a:blip r:embed="rId4">
            <a:alphaModFix/>
          </a:blip>
          <a:stretch>
            <a:fillRect/>
          </a:stretch>
        </p:blipFill>
        <p:spPr>
          <a:xfrm>
            <a:off x="464225" y="4720224"/>
            <a:ext cx="1926185" cy="191900"/>
          </a:xfrm>
          <a:prstGeom prst="rect">
            <a:avLst/>
          </a:prstGeom>
          <a:noFill/>
          <a:ln>
            <a:noFill/>
          </a:ln>
        </p:spPr>
      </p:pic>
      <p:pic>
        <p:nvPicPr>
          <p:cNvPr id="576" name="Google Shape;576;p70"/>
          <p:cNvPicPr preferRelativeResize="0"/>
          <p:nvPr/>
        </p:nvPicPr>
        <p:blipFill>
          <a:blip r:embed="rId5">
            <a:alphaModFix/>
          </a:blip>
          <a:stretch>
            <a:fillRect/>
          </a:stretch>
        </p:blipFill>
        <p:spPr>
          <a:xfrm>
            <a:off x="4813899" y="1442588"/>
            <a:ext cx="4200900" cy="2442300"/>
          </a:xfrm>
          <a:prstGeom prst="roundRect">
            <a:avLst>
              <a:gd name="adj" fmla="val 7631"/>
            </a:avLst>
          </a:prstGeom>
          <a:noFill/>
          <a:ln>
            <a:noFill/>
          </a:ln>
          <a:effectLst>
            <a:outerShdw blurRad="57150" dist="19050" dir="5400000" algn="bl" rotWithShape="0">
              <a:srgbClr val="000000">
                <a:alpha val="50000"/>
              </a:srgbClr>
            </a:outerShdw>
          </a:effectLst>
        </p:spPr>
      </p:pic>
      <p:sp>
        <p:nvSpPr>
          <p:cNvPr id="577" name="Google Shape;577;p70"/>
          <p:cNvSpPr/>
          <p:nvPr/>
        </p:nvSpPr>
        <p:spPr>
          <a:xfrm>
            <a:off x="6674550" y="4021000"/>
            <a:ext cx="1926300" cy="891000"/>
          </a:xfrm>
          <a:prstGeom prst="rect">
            <a:avLst/>
          </a:prstGeom>
          <a:solidFill>
            <a:schemeClr val="lt1"/>
          </a:solidFill>
          <a:ln w="38100" cap="flat" cmpd="sng">
            <a:solidFill>
              <a:srgbClr val="D4347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Provide guidance on your own best practices for adding content here.</a:t>
            </a:r>
            <a:endParaRPr>
              <a:latin typeface="Trebuchet MS"/>
              <a:ea typeface="Trebuchet MS"/>
              <a:cs typeface="Trebuchet MS"/>
              <a:sym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81"/>
        <p:cNvGrpSpPr/>
        <p:nvPr/>
      </p:nvGrpSpPr>
      <p:grpSpPr>
        <a:xfrm>
          <a:off x="0" y="0"/>
          <a:ext cx="0" cy="0"/>
          <a:chOff x="0" y="0"/>
          <a:chExt cx="0" cy="0"/>
        </a:xfrm>
      </p:grpSpPr>
      <p:sp>
        <p:nvSpPr>
          <p:cNvPr id="582" name="Google Shape;582;p71"/>
          <p:cNvSpPr/>
          <p:nvPr/>
        </p:nvSpPr>
        <p:spPr>
          <a:xfrm rot="-5400000" flipH="1">
            <a:off x="5197600" y="426500"/>
            <a:ext cx="3433500" cy="4474500"/>
          </a:xfrm>
          <a:prstGeom prst="round2SameRect">
            <a:avLst>
              <a:gd name="adj1" fmla="val 2830"/>
              <a:gd name="adj2" fmla="val 0"/>
            </a:avLst>
          </a:prstGeom>
          <a:gradFill>
            <a:gsLst>
              <a:gs pos="0">
                <a:srgbClr val="5237CA"/>
              </a:gs>
              <a:gs pos="100000">
                <a:srgbClr val="D4347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583" name="Google Shape;583;p71"/>
          <p:cNvSpPr txBox="1">
            <a:spLocks noGrp="1"/>
          </p:cNvSpPr>
          <p:nvPr>
            <p:ph type="title"/>
          </p:nvPr>
        </p:nvSpPr>
        <p:spPr>
          <a:xfrm>
            <a:off x="464100" y="350925"/>
            <a:ext cx="3374700" cy="1025700"/>
          </a:xfrm>
          <a:prstGeom prst="rect">
            <a:avLst/>
          </a:prstGeom>
        </p:spPr>
        <p:txBody>
          <a:bodyPr spcFirstLastPara="1" wrap="square" lIns="0" tIns="0" rIns="0" bIns="91425" anchor="t" anchorCtr="0">
            <a:noAutofit/>
          </a:bodyPr>
          <a:lstStyle/>
          <a:p>
            <a:pPr marL="0" lvl="0" indent="0" algn="l" rtl="0">
              <a:spcBef>
                <a:spcPts val="0"/>
              </a:spcBef>
              <a:spcAft>
                <a:spcPts val="0"/>
              </a:spcAft>
              <a:buNone/>
            </a:pPr>
            <a:r>
              <a:rPr lang="en" sz="2400">
                <a:solidFill>
                  <a:srgbClr val="00283B"/>
                </a:solidFill>
              </a:rPr>
              <a:t>Conducting Content Reviews</a:t>
            </a:r>
            <a:endParaRPr sz="2400" b="1">
              <a:solidFill>
                <a:srgbClr val="00283B"/>
              </a:solidFill>
              <a:latin typeface="Trebuchet MS"/>
              <a:ea typeface="Trebuchet MS"/>
              <a:cs typeface="Trebuchet MS"/>
              <a:sym typeface="Trebuchet MS"/>
            </a:endParaRPr>
          </a:p>
        </p:txBody>
      </p:sp>
      <p:sp>
        <p:nvSpPr>
          <p:cNvPr id="584" name="Google Shape;584;p71"/>
          <p:cNvSpPr txBox="1">
            <a:spLocks noGrp="1"/>
          </p:cNvSpPr>
          <p:nvPr>
            <p:ph type="body" idx="4294967295"/>
          </p:nvPr>
        </p:nvSpPr>
        <p:spPr>
          <a:xfrm>
            <a:off x="474300" y="1179525"/>
            <a:ext cx="3896400" cy="2368800"/>
          </a:xfrm>
          <a:prstGeom prst="rect">
            <a:avLst/>
          </a:prstGeom>
        </p:spPr>
        <p:txBody>
          <a:bodyPr spcFirstLastPara="1" wrap="square" lIns="0" tIns="91425" rIns="0" bIns="91425" anchor="t" anchorCtr="0">
            <a:noAutofit/>
          </a:bodyPr>
          <a:lstStyle/>
          <a:p>
            <a:pPr marL="457200" lvl="0" indent="-304800" algn="l" rtl="0">
              <a:lnSpc>
                <a:spcPct val="100000"/>
              </a:lnSpc>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Owner</a:t>
            </a:r>
            <a:endParaRPr sz="1200" b="1">
              <a:solidFill>
                <a:srgbClr val="00283B"/>
              </a:solidFill>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1200">
                <a:solidFill>
                  <a:srgbClr val="00283B"/>
                </a:solidFill>
                <a:latin typeface="Trebuchet MS"/>
                <a:ea typeface="Trebuchet MS"/>
                <a:cs typeface="Trebuchet MS"/>
                <a:sym typeface="Trebuchet MS"/>
              </a:rPr>
              <a:t>Assigned users who are responsible for maintaining the accuracy and usability of a Q&amp;A pair throughout its lifetime.</a:t>
            </a:r>
            <a:endParaRPr sz="1200">
              <a:solidFill>
                <a:srgbClr val="00283B"/>
              </a:solidFill>
              <a:latin typeface="Trebuchet MS"/>
              <a:ea typeface="Trebuchet MS"/>
              <a:cs typeface="Trebuchet MS"/>
              <a:sym typeface="Trebuchet MS"/>
            </a:endParaRPr>
          </a:p>
          <a:p>
            <a:pPr marL="457200" lvl="0" indent="-304800" algn="l" rtl="0">
              <a:lnSpc>
                <a:spcPct val="100000"/>
              </a:lnSpc>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Review Cycle</a:t>
            </a:r>
            <a:endParaRPr sz="1200" b="1">
              <a:solidFill>
                <a:srgbClr val="00283B"/>
              </a:solidFill>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1200">
                <a:solidFill>
                  <a:srgbClr val="00283B"/>
                </a:solidFill>
                <a:latin typeface="Trebuchet MS"/>
                <a:ea typeface="Trebuchet MS"/>
                <a:cs typeface="Trebuchet MS"/>
                <a:sym typeface="Trebuchet MS"/>
              </a:rPr>
              <a:t>Regularly occurring cycles during which Owners are required to review a Q&amp;A pair and update it as needed.</a:t>
            </a:r>
            <a:endParaRPr sz="1200">
              <a:solidFill>
                <a:srgbClr val="00283B"/>
              </a:solidFill>
              <a:latin typeface="Trebuchet MS"/>
              <a:ea typeface="Trebuchet MS"/>
              <a:cs typeface="Trebuchet MS"/>
              <a:sym typeface="Trebuchet MS"/>
            </a:endParaRPr>
          </a:p>
          <a:p>
            <a:pPr marL="457200" lvl="0" indent="-304800" algn="l" rtl="0">
              <a:lnSpc>
                <a:spcPct val="100000"/>
              </a:lnSpc>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Comments </a:t>
            </a:r>
            <a:endParaRPr sz="1200" b="1">
              <a:solidFill>
                <a:srgbClr val="00283B"/>
              </a:solidFill>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1200">
                <a:solidFill>
                  <a:srgbClr val="00283B"/>
                </a:solidFill>
                <a:latin typeface="Trebuchet MS"/>
                <a:ea typeface="Trebuchet MS"/>
                <a:cs typeface="Trebuchet MS"/>
                <a:sym typeface="Trebuchet MS"/>
              </a:rPr>
              <a:t>Utilize Comments to </a:t>
            </a:r>
            <a:r>
              <a:rPr lang="en" sz="1200">
                <a:solidFill>
                  <a:srgbClr val="00283B"/>
                </a:solidFill>
              </a:rPr>
              <a:t>collaborate with your team, ensure content is accurate and up to date.</a:t>
            </a:r>
            <a:endParaRPr sz="1200">
              <a:solidFill>
                <a:srgbClr val="00283B"/>
              </a:solidFill>
              <a:latin typeface="Trebuchet MS"/>
              <a:ea typeface="Trebuchet MS"/>
              <a:cs typeface="Trebuchet MS"/>
              <a:sym typeface="Trebuchet MS"/>
            </a:endParaRPr>
          </a:p>
          <a:p>
            <a:pPr marL="457200" lvl="0" indent="0" algn="l" rtl="0">
              <a:spcBef>
                <a:spcPts val="0"/>
              </a:spcBef>
              <a:spcAft>
                <a:spcPts val="0"/>
              </a:spcAft>
              <a:buNone/>
            </a:pPr>
            <a:endParaRPr sz="1200">
              <a:solidFill>
                <a:srgbClr val="00283B"/>
              </a:solidFill>
              <a:latin typeface="Trebuchet MS"/>
              <a:ea typeface="Trebuchet MS"/>
              <a:cs typeface="Trebuchet MS"/>
              <a:sym typeface="Trebuchet MS"/>
            </a:endParaRPr>
          </a:p>
        </p:txBody>
      </p:sp>
      <p:pic>
        <p:nvPicPr>
          <p:cNvPr id="585" name="Google Shape;585;p71"/>
          <p:cNvPicPr preferRelativeResize="0"/>
          <p:nvPr/>
        </p:nvPicPr>
        <p:blipFill rotWithShape="1">
          <a:blip r:embed="rId3">
            <a:alphaModFix/>
          </a:blip>
          <a:srcRect l="228" r="228"/>
          <a:stretch/>
        </p:blipFill>
        <p:spPr>
          <a:xfrm>
            <a:off x="4889050" y="1226750"/>
            <a:ext cx="4050600" cy="2874000"/>
          </a:xfrm>
          <a:prstGeom prst="roundRect">
            <a:avLst>
              <a:gd name="adj" fmla="val 10509"/>
            </a:avLst>
          </a:prstGeom>
          <a:noFill/>
          <a:ln>
            <a:noFill/>
          </a:ln>
          <a:effectLst>
            <a:outerShdw blurRad="57150" dist="19050" dir="5400000" algn="bl" rotWithShape="0">
              <a:srgbClr val="000000">
                <a:alpha val="50000"/>
              </a:srgbClr>
            </a:outerShdw>
          </a:effectLst>
        </p:spPr>
      </p:pic>
      <p:pic>
        <p:nvPicPr>
          <p:cNvPr id="586" name="Google Shape;586;p71"/>
          <p:cNvPicPr preferRelativeResize="0"/>
          <p:nvPr/>
        </p:nvPicPr>
        <p:blipFill>
          <a:blip r:embed="rId4">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90"/>
        <p:cNvGrpSpPr/>
        <p:nvPr/>
      </p:nvGrpSpPr>
      <p:grpSpPr>
        <a:xfrm>
          <a:off x="0" y="0"/>
          <a:ext cx="0" cy="0"/>
          <a:chOff x="0" y="0"/>
          <a:chExt cx="0" cy="0"/>
        </a:xfrm>
      </p:grpSpPr>
      <p:sp>
        <p:nvSpPr>
          <p:cNvPr id="591" name="Google Shape;591;p72"/>
          <p:cNvSpPr/>
          <p:nvPr/>
        </p:nvSpPr>
        <p:spPr>
          <a:xfrm rot="-5400000" flipH="1">
            <a:off x="5197600" y="350300"/>
            <a:ext cx="3433500" cy="4474500"/>
          </a:xfrm>
          <a:prstGeom prst="round2SameRect">
            <a:avLst>
              <a:gd name="adj1" fmla="val 2830"/>
              <a:gd name="adj2" fmla="val 0"/>
            </a:avLst>
          </a:prstGeom>
          <a:gradFill>
            <a:gsLst>
              <a:gs pos="0">
                <a:srgbClr val="5237CA"/>
              </a:gs>
              <a:gs pos="100000">
                <a:srgbClr val="D4347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592" name="Google Shape;592;p72"/>
          <p:cNvSpPr txBox="1">
            <a:spLocks noGrp="1"/>
          </p:cNvSpPr>
          <p:nvPr>
            <p:ph type="title"/>
          </p:nvPr>
        </p:nvSpPr>
        <p:spPr>
          <a:xfrm>
            <a:off x="464100" y="350925"/>
            <a:ext cx="3551700" cy="1008900"/>
          </a:xfrm>
          <a:prstGeom prst="rect">
            <a:avLst/>
          </a:prstGeom>
        </p:spPr>
        <p:txBody>
          <a:bodyPr spcFirstLastPara="1" wrap="square" lIns="0" tIns="0" rIns="0" bIns="91425" anchor="t" anchorCtr="0">
            <a:noAutofit/>
          </a:bodyPr>
          <a:lstStyle/>
          <a:p>
            <a:pPr marL="0" lvl="0" indent="0" algn="l" rtl="0">
              <a:spcBef>
                <a:spcPts val="0"/>
              </a:spcBef>
              <a:spcAft>
                <a:spcPts val="0"/>
              </a:spcAft>
              <a:buNone/>
            </a:pPr>
            <a:r>
              <a:rPr lang="en" sz="2400">
                <a:solidFill>
                  <a:srgbClr val="00283B"/>
                </a:solidFill>
              </a:rPr>
              <a:t>Content Review Guidelines </a:t>
            </a:r>
            <a:endParaRPr sz="2400" b="1">
              <a:solidFill>
                <a:srgbClr val="00283B"/>
              </a:solidFill>
              <a:latin typeface="Trebuchet MS"/>
              <a:ea typeface="Trebuchet MS"/>
              <a:cs typeface="Trebuchet MS"/>
              <a:sym typeface="Trebuchet MS"/>
            </a:endParaRPr>
          </a:p>
        </p:txBody>
      </p:sp>
      <p:sp>
        <p:nvSpPr>
          <p:cNvPr id="593" name="Google Shape;593;p72"/>
          <p:cNvSpPr txBox="1">
            <a:spLocks noGrp="1"/>
          </p:cNvSpPr>
          <p:nvPr>
            <p:ph type="body" idx="4294967295"/>
          </p:nvPr>
        </p:nvSpPr>
        <p:spPr>
          <a:xfrm>
            <a:off x="535950" y="1148925"/>
            <a:ext cx="4124700" cy="1737000"/>
          </a:xfrm>
          <a:prstGeom prst="rect">
            <a:avLst/>
          </a:prstGeom>
        </p:spPr>
        <p:txBody>
          <a:bodyPr spcFirstLastPara="1" wrap="square" lIns="0" tIns="91425" rIns="0" bIns="91425" anchor="t" anchorCtr="0">
            <a:noAutofit/>
          </a:bodyPr>
          <a:lstStyle/>
          <a:p>
            <a:pPr marL="0" lvl="0" indent="0" algn="l" rtl="0">
              <a:lnSpc>
                <a:spcPct val="100000"/>
              </a:lnSpc>
              <a:spcBef>
                <a:spcPts val="0"/>
              </a:spcBef>
              <a:spcAft>
                <a:spcPts val="0"/>
              </a:spcAft>
              <a:buNone/>
            </a:pPr>
            <a:r>
              <a:rPr lang="en" sz="1200" b="1">
                <a:solidFill>
                  <a:srgbClr val="00283B"/>
                </a:solidFill>
              </a:rPr>
              <a:t>Review Criteria </a:t>
            </a:r>
            <a:endParaRPr sz="1200" b="1">
              <a:solidFill>
                <a:srgbClr val="00283B"/>
              </a:solidFill>
              <a:latin typeface="Trebuchet MS"/>
              <a:ea typeface="Trebuchet MS"/>
              <a:cs typeface="Trebuchet MS"/>
              <a:sym typeface="Trebuchet MS"/>
            </a:endParaRPr>
          </a:p>
          <a:p>
            <a:pPr marL="457200" lvl="0" indent="-304800" algn="l" rtl="0">
              <a:lnSpc>
                <a:spcPct val="100000"/>
              </a:lnSpc>
              <a:spcBef>
                <a:spcPts val="0"/>
              </a:spcBef>
              <a:spcAft>
                <a:spcPts val="0"/>
              </a:spcAft>
              <a:buClr>
                <a:srgbClr val="00283B"/>
              </a:buClr>
              <a:buSzPts val="1200"/>
              <a:buFont typeface="Trebuchet MS"/>
              <a:buChar char="●"/>
            </a:pPr>
            <a:r>
              <a:rPr lang="en" sz="1200" b="1">
                <a:solidFill>
                  <a:srgbClr val="00283B"/>
                </a:solidFill>
              </a:rPr>
              <a:t>Accuracy: </a:t>
            </a:r>
            <a:r>
              <a:rPr lang="en" sz="1200">
                <a:solidFill>
                  <a:srgbClr val="00283B"/>
                </a:solidFill>
              </a:rPr>
              <a:t>Verify that the content is correct and up-to-date.</a:t>
            </a:r>
            <a:endParaRPr sz="1200">
              <a:solidFill>
                <a:srgbClr val="00283B"/>
              </a:solidFill>
            </a:endParaRPr>
          </a:p>
          <a:p>
            <a:pPr marL="457200" lvl="0" indent="-304800" algn="l" rtl="0">
              <a:lnSpc>
                <a:spcPct val="100000"/>
              </a:lnSpc>
              <a:spcBef>
                <a:spcPts val="0"/>
              </a:spcBef>
              <a:spcAft>
                <a:spcPts val="0"/>
              </a:spcAft>
              <a:buClr>
                <a:srgbClr val="00283B"/>
              </a:buClr>
              <a:buSzPts val="1200"/>
              <a:buChar char="●"/>
            </a:pPr>
            <a:r>
              <a:rPr lang="en" sz="1200" b="1">
                <a:solidFill>
                  <a:srgbClr val="00283B"/>
                </a:solidFill>
              </a:rPr>
              <a:t>Consistency: </a:t>
            </a:r>
            <a:r>
              <a:rPr lang="en" sz="1200">
                <a:solidFill>
                  <a:srgbClr val="00283B"/>
                </a:solidFill>
              </a:rPr>
              <a:t>Confirm that the content follows style and formatting guidelines.</a:t>
            </a:r>
            <a:endParaRPr sz="1200">
              <a:solidFill>
                <a:srgbClr val="00283B"/>
              </a:solidFill>
            </a:endParaRPr>
          </a:p>
          <a:p>
            <a:pPr marL="457200" lvl="0" indent="-304800" algn="l" rtl="0">
              <a:lnSpc>
                <a:spcPct val="100000"/>
              </a:lnSpc>
              <a:spcBef>
                <a:spcPts val="0"/>
              </a:spcBef>
              <a:spcAft>
                <a:spcPts val="0"/>
              </a:spcAft>
              <a:buClr>
                <a:srgbClr val="00283B"/>
              </a:buClr>
              <a:buSzPts val="1200"/>
              <a:buChar char="●"/>
            </a:pPr>
            <a:r>
              <a:rPr lang="en" sz="1200" b="1">
                <a:solidFill>
                  <a:srgbClr val="00283B"/>
                </a:solidFill>
              </a:rPr>
              <a:t>Metadata: </a:t>
            </a:r>
            <a:r>
              <a:rPr lang="en" sz="1200">
                <a:solidFill>
                  <a:srgbClr val="00283B"/>
                </a:solidFill>
              </a:rPr>
              <a:t>Confirm the following metadata fields are up-to-date</a:t>
            </a:r>
            <a:endParaRPr sz="1200">
              <a:solidFill>
                <a:srgbClr val="00283B"/>
              </a:solidFill>
            </a:endParaRPr>
          </a:p>
          <a:p>
            <a:pPr marL="914400" lvl="1" indent="-304800" algn="l" rtl="0">
              <a:lnSpc>
                <a:spcPct val="100000"/>
              </a:lnSpc>
              <a:spcBef>
                <a:spcPts val="0"/>
              </a:spcBef>
              <a:spcAft>
                <a:spcPts val="0"/>
              </a:spcAft>
              <a:buClr>
                <a:srgbClr val="00283B"/>
              </a:buClr>
              <a:buSzPts val="1200"/>
              <a:buChar char="○"/>
            </a:pPr>
            <a:r>
              <a:rPr lang="en" sz="1200">
                <a:solidFill>
                  <a:srgbClr val="00283B"/>
                </a:solidFill>
              </a:rPr>
              <a:t>Tags </a:t>
            </a:r>
            <a:endParaRPr sz="1200">
              <a:solidFill>
                <a:srgbClr val="00283B"/>
              </a:solidFill>
            </a:endParaRPr>
          </a:p>
          <a:p>
            <a:pPr marL="914400" lvl="1" indent="-304800" algn="l" rtl="0">
              <a:lnSpc>
                <a:spcPct val="100000"/>
              </a:lnSpc>
              <a:spcBef>
                <a:spcPts val="0"/>
              </a:spcBef>
              <a:spcAft>
                <a:spcPts val="0"/>
              </a:spcAft>
              <a:buClr>
                <a:srgbClr val="00283B"/>
              </a:buClr>
              <a:buSzPts val="1200"/>
              <a:buChar char="○"/>
            </a:pPr>
            <a:r>
              <a:rPr lang="en" sz="1200">
                <a:solidFill>
                  <a:srgbClr val="00283B"/>
                </a:solidFill>
              </a:rPr>
              <a:t>Example </a:t>
            </a:r>
            <a:endParaRPr sz="1200">
              <a:solidFill>
                <a:srgbClr val="00283B"/>
              </a:solidFill>
            </a:endParaRPr>
          </a:p>
          <a:p>
            <a:pPr marL="914400" lvl="1" indent="-304800" algn="l" rtl="0">
              <a:lnSpc>
                <a:spcPct val="100000"/>
              </a:lnSpc>
              <a:spcBef>
                <a:spcPts val="0"/>
              </a:spcBef>
              <a:spcAft>
                <a:spcPts val="0"/>
              </a:spcAft>
              <a:buClr>
                <a:srgbClr val="00283B"/>
              </a:buClr>
              <a:buSzPts val="1200"/>
              <a:buChar char="○"/>
            </a:pPr>
            <a:r>
              <a:rPr lang="en" sz="1200">
                <a:solidFill>
                  <a:srgbClr val="00283B"/>
                </a:solidFill>
              </a:rPr>
              <a:t>Example </a:t>
            </a:r>
            <a:endParaRPr sz="1200">
              <a:solidFill>
                <a:srgbClr val="00283B"/>
              </a:solidFill>
            </a:endParaRPr>
          </a:p>
          <a:p>
            <a:pPr marL="0" lvl="0" indent="0" algn="l" rtl="0">
              <a:lnSpc>
                <a:spcPct val="100000"/>
              </a:lnSpc>
              <a:spcBef>
                <a:spcPts val="0"/>
              </a:spcBef>
              <a:spcAft>
                <a:spcPts val="0"/>
              </a:spcAft>
              <a:buNone/>
            </a:pPr>
            <a:endParaRPr sz="1200">
              <a:solidFill>
                <a:srgbClr val="00283B"/>
              </a:solidFill>
              <a:latin typeface="Trebuchet MS"/>
              <a:ea typeface="Trebuchet MS"/>
              <a:cs typeface="Trebuchet MS"/>
              <a:sym typeface="Trebuchet MS"/>
            </a:endParaRPr>
          </a:p>
          <a:p>
            <a:pPr marL="0" lvl="0" indent="0" algn="l" rtl="0">
              <a:lnSpc>
                <a:spcPct val="100000"/>
              </a:lnSpc>
              <a:spcBef>
                <a:spcPts val="0"/>
              </a:spcBef>
              <a:spcAft>
                <a:spcPts val="0"/>
              </a:spcAft>
              <a:buNone/>
            </a:pPr>
            <a:endParaRPr sz="1200">
              <a:solidFill>
                <a:srgbClr val="00283B"/>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00283B"/>
              </a:solidFill>
              <a:latin typeface="Trebuchet MS"/>
              <a:ea typeface="Trebuchet MS"/>
              <a:cs typeface="Trebuchet MS"/>
              <a:sym typeface="Trebuchet MS"/>
            </a:endParaRPr>
          </a:p>
        </p:txBody>
      </p:sp>
      <p:sp>
        <p:nvSpPr>
          <p:cNvPr id="594" name="Google Shape;594;p72"/>
          <p:cNvSpPr/>
          <p:nvPr/>
        </p:nvSpPr>
        <p:spPr>
          <a:xfrm>
            <a:off x="398147" y="3443700"/>
            <a:ext cx="2580300" cy="1043400"/>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Customize this slide based on your preferred guidelines and criteria for Reviewers. </a:t>
            </a:r>
            <a:endParaRPr>
              <a:latin typeface="Trebuchet MS"/>
              <a:ea typeface="Trebuchet MS"/>
              <a:cs typeface="Trebuchet MS"/>
              <a:sym typeface="Trebuchet MS"/>
            </a:endParaRPr>
          </a:p>
        </p:txBody>
      </p:sp>
      <p:pic>
        <p:nvPicPr>
          <p:cNvPr id="595" name="Google Shape;595;p72"/>
          <p:cNvPicPr preferRelativeResize="0"/>
          <p:nvPr/>
        </p:nvPicPr>
        <p:blipFill rotWithShape="1">
          <a:blip r:embed="rId3">
            <a:alphaModFix/>
          </a:blip>
          <a:srcRect t="16715" b="16715"/>
          <a:stretch/>
        </p:blipFill>
        <p:spPr>
          <a:xfrm>
            <a:off x="4748500" y="1048100"/>
            <a:ext cx="4331700" cy="3078900"/>
          </a:xfrm>
          <a:prstGeom prst="roundRect">
            <a:avLst>
              <a:gd name="adj" fmla="val 9486"/>
            </a:avLst>
          </a:prstGeom>
          <a:noFill/>
          <a:ln>
            <a:noFill/>
          </a:ln>
          <a:effectLst>
            <a:outerShdw blurRad="57150" dist="19050" dir="5400000" algn="bl" rotWithShape="0">
              <a:srgbClr val="000000">
                <a:alpha val="50000"/>
              </a:srgbClr>
            </a:outerShdw>
          </a:effectLst>
        </p:spPr>
      </p:pic>
      <p:pic>
        <p:nvPicPr>
          <p:cNvPr id="596" name="Google Shape;596;p72"/>
          <p:cNvPicPr preferRelativeResize="0"/>
          <p:nvPr/>
        </p:nvPicPr>
        <p:blipFill>
          <a:blip r:embed="rId4">
            <a:alphaModFix/>
          </a:blip>
          <a:stretch>
            <a:fillRect/>
          </a:stretch>
        </p:blipFill>
        <p:spPr>
          <a:xfrm>
            <a:off x="464225" y="4720224"/>
            <a:ext cx="1926185" cy="191900"/>
          </a:xfrm>
          <a:prstGeom prst="rect">
            <a:avLst/>
          </a:prstGeom>
          <a:noFill/>
          <a:ln>
            <a:noFill/>
          </a:ln>
        </p:spPr>
      </p:pic>
      <p:sp>
        <p:nvSpPr>
          <p:cNvPr id="597" name="Google Shape;597;p72"/>
          <p:cNvSpPr/>
          <p:nvPr/>
        </p:nvSpPr>
        <p:spPr>
          <a:xfrm>
            <a:off x="6510950" y="2323950"/>
            <a:ext cx="2058300" cy="840600"/>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Add a screenshot of your instance's Q&amp;A card here.</a:t>
            </a:r>
            <a:endParaRPr>
              <a:latin typeface="Trebuchet MS"/>
              <a:ea typeface="Trebuchet MS"/>
              <a:cs typeface="Trebuchet MS"/>
              <a:sym typeface="Trebuchet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01"/>
        <p:cNvGrpSpPr/>
        <p:nvPr/>
      </p:nvGrpSpPr>
      <p:grpSpPr>
        <a:xfrm>
          <a:off x="0" y="0"/>
          <a:ext cx="0" cy="0"/>
          <a:chOff x="0" y="0"/>
          <a:chExt cx="0" cy="0"/>
        </a:xfrm>
      </p:grpSpPr>
      <p:sp>
        <p:nvSpPr>
          <p:cNvPr id="602" name="Google Shape;602;p73"/>
          <p:cNvSpPr/>
          <p:nvPr/>
        </p:nvSpPr>
        <p:spPr>
          <a:xfrm rot="-5400000" flipH="1">
            <a:off x="4791800" y="-322300"/>
            <a:ext cx="3433500" cy="5271000"/>
          </a:xfrm>
          <a:prstGeom prst="round2SameRect">
            <a:avLst>
              <a:gd name="adj1" fmla="val 2830"/>
              <a:gd name="adj2" fmla="val 0"/>
            </a:avLst>
          </a:prstGeom>
          <a:gradFill>
            <a:gsLst>
              <a:gs pos="0">
                <a:srgbClr val="5237CA"/>
              </a:gs>
              <a:gs pos="100000">
                <a:srgbClr val="D4347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603" name="Google Shape;603;p73"/>
          <p:cNvSpPr txBox="1">
            <a:spLocks noGrp="1"/>
          </p:cNvSpPr>
          <p:nvPr>
            <p:ph type="title"/>
          </p:nvPr>
        </p:nvSpPr>
        <p:spPr>
          <a:xfrm>
            <a:off x="464100" y="171475"/>
            <a:ext cx="3765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Moderation</a:t>
            </a:r>
            <a:endParaRPr sz="2400" b="1">
              <a:solidFill>
                <a:srgbClr val="00283B"/>
              </a:solidFill>
              <a:latin typeface="Trebuchet MS"/>
              <a:ea typeface="Trebuchet MS"/>
              <a:cs typeface="Trebuchet MS"/>
              <a:sym typeface="Trebuchet MS"/>
            </a:endParaRPr>
          </a:p>
        </p:txBody>
      </p:sp>
      <p:sp>
        <p:nvSpPr>
          <p:cNvPr id="604" name="Google Shape;604;p73"/>
          <p:cNvSpPr txBox="1">
            <a:spLocks noGrp="1"/>
          </p:cNvSpPr>
          <p:nvPr>
            <p:ph type="subTitle" idx="4294967295"/>
          </p:nvPr>
        </p:nvSpPr>
        <p:spPr>
          <a:xfrm>
            <a:off x="464225" y="596450"/>
            <a:ext cx="3317100" cy="672300"/>
          </a:xfrm>
          <a:prstGeom prst="rect">
            <a:avLst/>
          </a:prstGeom>
        </p:spPr>
        <p:txBody>
          <a:bodyPr spcFirstLastPara="1" wrap="square" lIns="0" tIns="91425" rIns="0" bIns="91425" anchor="t" anchorCtr="0">
            <a:noAutofit/>
          </a:bodyPr>
          <a:lstStyle/>
          <a:p>
            <a:pPr marL="0" lvl="0" indent="0" algn="l" rtl="0">
              <a:spcBef>
                <a:spcPts val="0"/>
              </a:spcBef>
              <a:spcAft>
                <a:spcPts val="1200"/>
              </a:spcAft>
              <a:buNone/>
            </a:pPr>
            <a:r>
              <a:rPr lang="en" sz="1000">
                <a:solidFill>
                  <a:srgbClr val="00283B"/>
                </a:solidFill>
                <a:latin typeface="Trebuchet MS"/>
                <a:ea typeface="Trebuchet MS"/>
                <a:cs typeface="Trebuchet MS"/>
                <a:sym typeface="Trebuchet MS"/>
              </a:rPr>
              <a:t>Moderation is an optional layer of review designed to oversee changes to existing content and filter new content before it’s added to the Library.</a:t>
            </a:r>
            <a:endParaRPr sz="1000">
              <a:solidFill>
                <a:srgbClr val="00283B"/>
              </a:solidFill>
              <a:latin typeface="Trebuchet MS"/>
              <a:ea typeface="Trebuchet MS"/>
              <a:cs typeface="Trebuchet MS"/>
              <a:sym typeface="Trebuchet MS"/>
            </a:endParaRPr>
          </a:p>
        </p:txBody>
      </p:sp>
      <p:sp>
        <p:nvSpPr>
          <p:cNvPr id="605" name="Google Shape;605;p73"/>
          <p:cNvSpPr txBox="1">
            <a:spLocks noGrp="1"/>
          </p:cNvSpPr>
          <p:nvPr>
            <p:ph type="body" idx="4294967295"/>
          </p:nvPr>
        </p:nvSpPr>
        <p:spPr>
          <a:xfrm>
            <a:off x="464225" y="1268750"/>
            <a:ext cx="3262800" cy="2529900"/>
          </a:xfrm>
          <a:prstGeom prst="rect">
            <a:avLst/>
          </a:prstGeom>
        </p:spPr>
        <p:txBody>
          <a:bodyPr spcFirstLastPara="1" wrap="square" lIns="0" tIns="91425" rIns="0" bIns="91425" anchor="t" anchorCtr="0">
            <a:noAutofit/>
          </a:bodyPr>
          <a:lstStyle/>
          <a:p>
            <a:pPr marL="0" lvl="0" indent="0" algn="l" rtl="0">
              <a:lnSpc>
                <a:spcPct val="95000"/>
              </a:lnSpc>
              <a:spcBef>
                <a:spcPts val="0"/>
              </a:spcBef>
              <a:spcAft>
                <a:spcPts val="0"/>
              </a:spcAft>
              <a:buSzPts val="770"/>
              <a:buNone/>
            </a:pPr>
            <a:r>
              <a:rPr lang="en" sz="1200" b="1">
                <a:solidFill>
                  <a:srgbClr val="00283B"/>
                </a:solidFill>
                <a:latin typeface="Trebuchet MS"/>
                <a:ea typeface="Trebuchet MS"/>
                <a:cs typeface="Trebuchet MS"/>
                <a:sym typeface="Trebuchet MS"/>
              </a:rPr>
              <a:t>Access to Moderation </a:t>
            </a:r>
            <a:endParaRPr sz="1200" b="1">
              <a:solidFill>
                <a:srgbClr val="00283B"/>
              </a:solidFill>
              <a:latin typeface="Trebuchet MS"/>
              <a:ea typeface="Trebuchet MS"/>
              <a:cs typeface="Trebuchet MS"/>
              <a:sym typeface="Trebuchet MS"/>
            </a:endParaRPr>
          </a:p>
          <a:p>
            <a:pPr marL="457200" lvl="0" indent="-304800" algn="l" rtl="0">
              <a:lnSpc>
                <a:spcPct val="95000"/>
              </a:lnSpc>
              <a:spcBef>
                <a:spcPts val="100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Admins: </a:t>
            </a:r>
            <a:r>
              <a:rPr lang="en" sz="1200">
                <a:solidFill>
                  <a:srgbClr val="00283B"/>
                </a:solidFill>
                <a:latin typeface="Trebuchet MS"/>
                <a:ea typeface="Trebuchet MS"/>
                <a:cs typeface="Trebuchet MS"/>
                <a:sym typeface="Trebuchet MS"/>
              </a:rPr>
              <a:t>Can access all content in moderation.</a:t>
            </a:r>
            <a:endParaRPr sz="1200">
              <a:solidFill>
                <a:srgbClr val="00283B"/>
              </a:solidFill>
              <a:latin typeface="Trebuchet MS"/>
              <a:ea typeface="Trebuchet MS"/>
              <a:cs typeface="Trebuchet MS"/>
              <a:sym typeface="Trebuchet MS"/>
            </a:endParaRPr>
          </a:p>
          <a:p>
            <a:pPr marL="457200" lvl="0" indent="-304800" algn="l" rtl="0">
              <a:lnSpc>
                <a:spcPct val="95000"/>
              </a:lnSpc>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Managers and Team Members: </a:t>
            </a:r>
            <a:r>
              <a:rPr lang="en" sz="1200">
                <a:solidFill>
                  <a:srgbClr val="00283B"/>
                </a:solidFill>
                <a:latin typeface="Trebuchet MS"/>
                <a:ea typeface="Trebuchet MS"/>
                <a:cs typeface="Trebuchet MS"/>
                <a:sym typeface="Trebuchet MS"/>
              </a:rPr>
              <a:t>Can access content they’ve been assigned to moderate.</a:t>
            </a:r>
            <a:endParaRPr sz="1200">
              <a:solidFill>
                <a:srgbClr val="00283B"/>
              </a:solidFill>
              <a:latin typeface="Trebuchet MS"/>
              <a:ea typeface="Trebuchet MS"/>
              <a:cs typeface="Trebuchet MS"/>
              <a:sym typeface="Trebuchet MS"/>
            </a:endParaRPr>
          </a:p>
          <a:p>
            <a:pPr marL="0" lvl="0" indent="0" algn="l" rtl="0">
              <a:lnSpc>
                <a:spcPct val="95000"/>
              </a:lnSpc>
              <a:spcBef>
                <a:spcPts val="1000"/>
              </a:spcBef>
              <a:spcAft>
                <a:spcPts val="0"/>
              </a:spcAft>
              <a:buSzPts val="770"/>
              <a:buNone/>
            </a:pPr>
            <a:r>
              <a:rPr lang="en" sz="1200" b="1">
                <a:solidFill>
                  <a:srgbClr val="00283B"/>
                </a:solidFill>
                <a:latin typeface="Trebuchet MS"/>
                <a:ea typeface="Trebuchet MS"/>
                <a:cs typeface="Trebuchet MS"/>
                <a:sym typeface="Trebuchet MS"/>
              </a:rPr>
              <a:t>Moderation Assignment </a:t>
            </a:r>
            <a:endParaRPr sz="1200" b="1">
              <a:solidFill>
                <a:srgbClr val="00283B"/>
              </a:solidFill>
              <a:latin typeface="Trebuchet MS"/>
              <a:ea typeface="Trebuchet MS"/>
              <a:cs typeface="Trebuchet MS"/>
              <a:sym typeface="Trebuchet MS"/>
            </a:endParaRPr>
          </a:p>
          <a:p>
            <a:pPr marL="457200" lvl="0" indent="-304800" algn="l" rtl="0">
              <a:lnSpc>
                <a:spcPct val="95000"/>
              </a:lnSpc>
              <a:spcBef>
                <a:spcPts val="100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Individual: </a:t>
            </a:r>
            <a:r>
              <a:rPr lang="en" sz="1200">
                <a:solidFill>
                  <a:srgbClr val="00283B"/>
                </a:solidFill>
                <a:latin typeface="Trebuchet MS"/>
                <a:ea typeface="Trebuchet MS"/>
                <a:cs typeface="Trebuchet MS"/>
                <a:sym typeface="Trebuchet MS"/>
              </a:rPr>
              <a:t>Select Individual Q/A Pair &gt; Edit Pencil Icon &gt; Privacy, Usage, and Review &gt; Moderators </a:t>
            </a:r>
            <a:endParaRPr sz="1200">
              <a:solidFill>
                <a:srgbClr val="00283B"/>
              </a:solidFill>
              <a:latin typeface="Trebuchet MS"/>
              <a:ea typeface="Trebuchet MS"/>
              <a:cs typeface="Trebuchet MS"/>
              <a:sym typeface="Trebuchet MS"/>
            </a:endParaRPr>
          </a:p>
          <a:p>
            <a:pPr marL="457200" lvl="0" indent="-304800" algn="l" rtl="0">
              <a:lnSpc>
                <a:spcPct val="95000"/>
              </a:lnSpc>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In Bulk: </a:t>
            </a:r>
            <a:r>
              <a:rPr lang="en" sz="1200">
                <a:solidFill>
                  <a:srgbClr val="00283B"/>
                </a:solidFill>
                <a:latin typeface="Trebuchet MS"/>
                <a:ea typeface="Trebuchet MS"/>
                <a:cs typeface="Trebuchet MS"/>
                <a:sym typeface="Trebuchet MS"/>
              </a:rPr>
              <a:t>Select Content &gt; More &gt; Moderators &gt; Add </a:t>
            </a:r>
            <a:endParaRPr sz="1200" b="1">
              <a:solidFill>
                <a:srgbClr val="00283B"/>
              </a:solidFill>
              <a:latin typeface="Trebuchet MS"/>
              <a:ea typeface="Trebuchet MS"/>
              <a:cs typeface="Trebuchet MS"/>
              <a:sym typeface="Trebuchet MS"/>
            </a:endParaRPr>
          </a:p>
          <a:p>
            <a:pPr marL="0" lvl="0" indent="0" algn="l" rtl="0">
              <a:lnSpc>
                <a:spcPct val="95000"/>
              </a:lnSpc>
              <a:spcBef>
                <a:spcPts val="1000"/>
              </a:spcBef>
              <a:spcAft>
                <a:spcPts val="1000"/>
              </a:spcAft>
              <a:buSzPts val="770"/>
              <a:buNone/>
            </a:pPr>
            <a:r>
              <a:rPr lang="en" sz="1200" b="1" i="1">
                <a:solidFill>
                  <a:srgbClr val="00283B"/>
                </a:solidFill>
                <a:latin typeface="Trebuchet MS"/>
                <a:ea typeface="Trebuchet MS"/>
                <a:cs typeface="Trebuchet MS"/>
                <a:sym typeface="Trebuchet MS"/>
              </a:rPr>
              <a:t>Resource:</a:t>
            </a:r>
            <a:r>
              <a:rPr lang="en" sz="1200" i="1">
                <a:solidFill>
                  <a:srgbClr val="00283B"/>
                </a:solidFill>
                <a:latin typeface="Trebuchet MS"/>
                <a:ea typeface="Trebuchet MS"/>
                <a:cs typeface="Trebuchet MS"/>
                <a:sym typeface="Trebuchet MS"/>
              </a:rPr>
              <a:t> Review the </a:t>
            </a:r>
            <a:r>
              <a:rPr lang="en" sz="1200" i="1" u="sng">
                <a:solidFill>
                  <a:srgbClr val="00283B"/>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Academy Course </a:t>
            </a:r>
            <a:r>
              <a:rPr lang="en" sz="1200" i="1">
                <a:solidFill>
                  <a:srgbClr val="00283B"/>
                </a:solidFill>
                <a:latin typeface="Trebuchet MS"/>
                <a:ea typeface="Trebuchet MS"/>
                <a:cs typeface="Trebuchet MS"/>
                <a:sym typeface="Trebuchet MS"/>
              </a:rPr>
              <a:t>on Moderation. </a:t>
            </a:r>
            <a:endParaRPr sz="1200" i="1">
              <a:solidFill>
                <a:srgbClr val="00283B"/>
              </a:solidFill>
              <a:latin typeface="Trebuchet MS"/>
              <a:ea typeface="Trebuchet MS"/>
              <a:cs typeface="Trebuchet MS"/>
              <a:sym typeface="Trebuchet MS"/>
            </a:endParaRPr>
          </a:p>
        </p:txBody>
      </p:sp>
      <p:sp>
        <p:nvSpPr>
          <p:cNvPr id="606" name="Google Shape;606;p73"/>
          <p:cNvSpPr/>
          <p:nvPr/>
        </p:nvSpPr>
        <p:spPr>
          <a:xfrm>
            <a:off x="6070223" y="3765625"/>
            <a:ext cx="2058300" cy="879600"/>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If moderation is not part of your process, skip this slide.</a:t>
            </a:r>
            <a:endParaRPr>
              <a:latin typeface="Trebuchet MS"/>
              <a:ea typeface="Trebuchet MS"/>
              <a:cs typeface="Trebuchet MS"/>
              <a:sym typeface="Trebuchet MS"/>
            </a:endParaRPr>
          </a:p>
        </p:txBody>
      </p:sp>
      <p:pic>
        <p:nvPicPr>
          <p:cNvPr id="607" name="Google Shape;607;p73"/>
          <p:cNvPicPr preferRelativeResize="0"/>
          <p:nvPr/>
        </p:nvPicPr>
        <p:blipFill>
          <a:blip r:embed="rId4">
            <a:alphaModFix/>
          </a:blip>
          <a:stretch>
            <a:fillRect/>
          </a:stretch>
        </p:blipFill>
        <p:spPr>
          <a:xfrm>
            <a:off x="464225" y="4720224"/>
            <a:ext cx="1926185" cy="191900"/>
          </a:xfrm>
          <a:prstGeom prst="rect">
            <a:avLst/>
          </a:prstGeom>
          <a:noFill/>
          <a:ln>
            <a:noFill/>
          </a:ln>
        </p:spPr>
      </p:pic>
      <p:pic>
        <p:nvPicPr>
          <p:cNvPr id="608" name="Google Shape;608;p73"/>
          <p:cNvPicPr preferRelativeResize="0"/>
          <p:nvPr/>
        </p:nvPicPr>
        <p:blipFill>
          <a:blip r:embed="rId5">
            <a:alphaModFix/>
          </a:blip>
          <a:stretch>
            <a:fillRect/>
          </a:stretch>
        </p:blipFill>
        <p:spPr>
          <a:xfrm>
            <a:off x="3935450" y="898552"/>
            <a:ext cx="5146200" cy="2829300"/>
          </a:xfrm>
          <a:prstGeom prst="roundRect">
            <a:avLst>
              <a:gd name="adj" fmla="val 4985"/>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62A7"/>
            </a:gs>
            <a:gs pos="61000">
              <a:srgbClr val="378874"/>
            </a:gs>
            <a:gs pos="100000">
              <a:schemeClr val="accent2"/>
            </a:gs>
          </a:gsLst>
          <a:lin ang="2698631" scaled="0"/>
        </a:gradFill>
        <a:effectLst/>
      </p:bgPr>
    </p:bg>
    <p:spTree>
      <p:nvGrpSpPr>
        <p:cNvPr id="1" name="Shape 224"/>
        <p:cNvGrpSpPr/>
        <p:nvPr/>
      </p:nvGrpSpPr>
      <p:grpSpPr>
        <a:xfrm>
          <a:off x="0" y="0"/>
          <a:ext cx="0" cy="0"/>
          <a:chOff x="0" y="0"/>
          <a:chExt cx="0" cy="0"/>
        </a:xfrm>
      </p:grpSpPr>
      <p:sp>
        <p:nvSpPr>
          <p:cNvPr id="225" name="Google Shape;225;p38"/>
          <p:cNvSpPr/>
          <p:nvPr/>
        </p:nvSpPr>
        <p:spPr>
          <a:xfrm rot="-5400000" flipH="1">
            <a:off x="4485000" y="44625"/>
            <a:ext cx="3693900" cy="5616300"/>
          </a:xfrm>
          <a:prstGeom prst="round2SameRect">
            <a:avLst>
              <a:gd name="adj1" fmla="val 2830"/>
              <a:gd name="adj2" fmla="val 0"/>
            </a:avLst>
          </a:prstGeom>
          <a:solidFill>
            <a:srgbClr val="F4F5F6">
              <a:alpha val="2940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226" name="Google Shape;226;p38"/>
          <p:cNvSpPr txBox="1"/>
          <p:nvPr/>
        </p:nvSpPr>
        <p:spPr>
          <a:xfrm>
            <a:off x="338200" y="473950"/>
            <a:ext cx="78594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rgbClr val="FFFFFF"/>
                </a:solidFill>
                <a:latin typeface="Trebuchet MS"/>
                <a:ea typeface="Trebuchet MS"/>
                <a:cs typeface="Trebuchet MS"/>
                <a:sym typeface="Trebuchet MS"/>
              </a:rPr>
              <a:t>Who is this guide for: </a:t>
            </a:r>
            <a:r>
              <a:rPr lang="en" sz="2600" b="1">
                <a:solidFill>
                  <a:schemeClr val="lt1"/>
                </a:solidFill>
                <a:latin typeface="Trebuchet MS"/>
                <a:ea typeface="Trebuchet MS"/>
                <a:cs typeface="Trebuchet MS"/>
                <a:sym typeface="Trebuchet MS"/>
              </a:rPr>
              <a:t>Response Projects</a:t>
            </a:r>
            <a:r>
              <a:rPr lang="en" sz="2600" b="1">
                <a:solidFill>
                  <a:srgbClr val="FFFFFF"/>
                </a:solidFill>
                <a:latin typeface="Trebuchet MS"/>
                <a:ea typeface="Trebuchet MS"/>
                <a:cs typeface="Trebuchet MS"/>
                <a:sym typeface="Trebuchet MS"/>
              </a:rPr>
              <a:t> </a:t>
            </a:r>
            <a:endParaRPr sz="2600">
              <a:solidFill>
                <a:srgbClr val="FFFFFF"/>
              </a:solidFill>
              <a:latin typeface="Muli"/>
              <a:ea typeface="Muli"/>
              <a:cs typeface="Muli"/>
              <a:sym typeface="Muli"/>
            </a:endParaRPr>
          </a:p>
        </p:txBody>
      </p:sp>
      <p:sp>
        <p:nvSpPr>
          <p:cNvPr id="227" name="Google Shape;227;p38"/>
          <p:cNvSpPr txBox="1"/>
          <p:nvPr/>
        </p:nvSpPr>
        <p:spPr>
          <a:xfrm>
            <a:off x="179762" y="4807728"/>
            <a:ext cx="1702200" cy="186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2E4354"/>
              </a:buClr>
              <a:buSzPts val="900"/>
              <a:buFont typeface="Arial"/>
              <a:buNone/>
            </a:pPr>
            <a:r>
              <a:rPr lang="en" sz="350" b="0" i="0" u="none" strike="noStrike" cap="none">
                <a:solidFill>
                  <a:srgbClr val="BFBFBF"/>
                </a:solidFill>
                <a:latin typeface="Verdana"/>
                <a:ea typeface="Verdana"/>
                <a:cs typeface="Verdana"/>
                <a:sym typeface="Verdana"/>
              </a:rPr>
              <a:t>Confidential |  © 202</a:t>
            </a:r>
            <a:r>
              <a:rPr lang="en" sz="350">
                <a:solidFill>
                  <a:srgbClr val="BFBFBF"/>
                </a:solidFill>
                <a:latin typeface="Verdana"/>
                <a:ea typeface="Verdana"/>
                <a:cs typeface="Verdana"/>
                <a:sym typeface="Verdana"/>
              </a:rPr>
              <a:t>4</a:t>
            </a:r>
            <a:r>
              <a:rPr lang="en" sz="350" b="0" i="0" u="none" strike="noStrike" cap="none">
                <a:solidFill>
                  <a:srgbClr val="BFBFBF"/>
                </a:solidFill>
                <a:latin typeface="Verdana"/>
                <a:ea typeface="Verdana"/>
                <a:cs typeface="Verdana"/>
                <a:sym typeface="Verdana"/>
              </a:rPr>
              <a:t>, Responsive. All Rights Reserved. </a:t>
            </a:r>
            <a:endParaRPr sz="350" b="0" i="0" u="sng" strike="noStrike" cap="none">
              <a:solidFill>
                <a:srgbClr val="BFBFBF"/>
              </a:solidFill>
              <a:latin typeface="Verdana"/>
              <a:ea typeface="Verdana"/>
              <a:cs typeface="Verdana"/>
              <a:sym typeface="Verdana"/>
            </a:endParaRPr>
          </a:p>
          <a:p>
            <a:pPr marL="0" marR="0" lvl="0" indent="0" algn="l" rtl="0">
              <a:lnSpc>
                <a:spcPct val="90000"/>
              </a:lnSpc>
              <a:spcBef>
                <a:spcPts val="0"/>
              </a:spcBef>
              <a:spcAft>
                <a:spcPts val="0"/>
              </a:spcAft>
              <a:buClr>
                <a:srgbClr val="2E4354"/>
              </a:buClr>
              <a:buSzPts val="700"/>
              <a:buFont typeface="Arial"/>
              <a:buNone/>
            </a:pPr>
            <a:endParaRPr sz="300" b="0" i="0" u="none" strike="noStrike" cap="none">
              <a:solidFill>
                <a:srgbClr val="BFBFBF"/>
              </a:solidFill>
              <a:latin typeface="Verdana"/>
              <a:ea typeface="Verdana"/>
              <a:cs typeface="Verdana"/>
              <a:sym typeface="Verdana"/>
            </a:endParaRPr>
          </a:p>
          <a:p>
            <a:pPr marL="0" marR="0" lvl="0" indent="0" algn="l" rtl="0">
              <a:lnSpc>
                <a:spcPct val="90000"/>
              </a:lnSpc>
              <a:spcBef>
                <a:spcPts val="0"/>
              </a:spcBef>
              <a:spcAft>
                <a:spcPts val="0"/>
              </a:spcAft>
              <a:buClr>
                <a:srgbClr val="2E4354"/>
              </a:buClr>
              <a:buSzPts val="900"/>
              <a:buFont typeface="Arial"/>
              <a:buNone/>
            </a:pPr>
            <a:endParaRPr sz="600" b="0" i="0" u="none" strike="noStrike" cap="none">
              <a:solidFill>
                <a:srgbClr val="FFFFFF"/>
              </a:solidFill>
              <a:latin typeface="Verdana"/>
              <a:ea typeface="Verdana"/>
              <a:cs typeface="Verdana"/>
              <a:sym typeface="Verdana"/>
            </a:endParaRPr>
          </a:p>
        </p:txBody>
      </p:sp>
      <p:pic>
        <p:nvPicPr>
          <p:cNvPr id="228" name="Google Shape;228;p38" title="Responsive_Academy_reverse.png"/>
          <p:cNvPicPr preferRelativeResize="0"/>
          <p:nvPr/>
        </p:nvPicPr>
        <p:blipFill>
          <a:blip r:embed="rId3">
            <a:alphaModFix/>
          </a:blip>
          <a:stretch>
            <a:fillRect/>
          </a:stretch>
        </p:blipFill>
        <p:spPr>
          <a:xfrm>
            <a:off x="6323953" y="4767075"/>
            <a:ext cx="2703048" cy="267925"/>
          </a:xfrm>
          <a:prstGeom prst="rect">
            <a:avLst/>
          </a:prstGeom>
          <a:noFill/>
          <a:ln>
            <a:noFill/>
          </a:ln>
        </p:spPr>
      </p:pic>
      <p:sp>
        <p:nvSpPr>
          <p:cNvPr id="229" name="Google Shape;229;p38"/>
          <p:cNvSpPr txBox="1"/>
          <p:nvPr/>
        </p:nvSpPr>
        <p:spPr>
          <a:xfrm>
            <a:off x="338200" y="1250175"/>
            <a:ext cx="2693400" cy="25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Trebuchet MS"/>
                <a:ea typeface="Trebuchet MS"/>
                <a:cs typeface="Trebuchet MS"/>
                <a:sym typeface="Trebuchet MS"/>
              </a:rPr>
              <a:t>There are two key elements to working in Response Projects: owning the project and responding to questions. </a:t>
            </a:r>
            <a:endParaRPr>
              <a:solidFill>
                <a:schemeClr val="lt1"/>
              </a:solidFill>
              <a:latin typeface="Trebuchet MS"/>
              <a:ea typeface="Trebuchet MS"/>
              <a:cs typeface="Trebuchet MS"/>
              <a:sym typeface="Trebuchet MS"/>
            </a:endParaRPr>
          </a:p>
          <a:p>
            <a:pPr marL="0" lvl="0" indent="0" algn="l" rtl="0">
              <a:spcBef>
                <a:spcPts val="0"/>
              </a:spcBef>
              <a:spcAft>
                <a:spcPts val="0"/>
              </a:spcAft>
              <a:buNone/>
            </a:pPr>
            <a:endParaRPr>
              <a:solidFill>
                <a:schemeClr val="lt1"/>
              </a:solidFill>
              <a:latin typeface="Trebuchet MS"/>
              <a:ea typeface="Trebuchet MS"/>
              <a:cs typeface="Trebuchet MS"/>
              <a:sym typeface="Trebuchet MS"/>
            </a:endParaRPr>
          </a:p>
          <a:p>
            <a:pPr marL="0" lvl="0" indent="0" algn="l" rtl="0">
              <a:spcBef>
                <a:spcPts val="0"/>
              </a:spcBef>
              <a:spcAft>
                <a:spcPts val="0"/>
              </a:spcAft>
              <a:buNone/>
            </a:pPr>
            <a:r>
              <a:rPr lang="en">
                <a:solidFill>
                  <a:schemeClr val="lt1"/>
                </a:solidFill>
                <a:latin typeface="Trebuchet MS"/>
                <a:ea typeface="Trebuchet MS"/>
                <a:cs typeface="Trebuchet MS"/>
                <a:sym typeface="Trebuchet MS"/>
              </a:rPr>
              <a:t>For project owners:</a:t>
            </a:r>
            <a:endParaRPr>
              <a:solidFill>
                <a:schemeClr val="lt1"/>
              </a:solidFill>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a:solidFill>
                  <a:schemeClr val="lt1"/>
                </a:solidFill>
                <a:latin typeface="Trebuchet MS"/>
                <a:ea typeface="Trebuchet MS"/>
                <a:cs typeface="Trebuchet MS"/>
                <a:sym typeface="Trebuchet MS"/>
              </a:rPr>
              <a:t>Use both guides</a:t>
            </a:r>
            <a:endParaRPr>
              <a:solidFill>
                <a:schemeClr val="lt1"/>
              </a:solidFill>
              <a:latin typeface="Trebuchet MS"/>
              <a:ea typeface="Trebuchet MS"/>
              <a:cs typeface="Trebuchet MS"/>
              <a:sym typeface="Trebuchet MS"/>
            </a:endParaRPr>
          </a:p>
          <a:p>
            <a:pPr marL="0" lvl="0" indent="0" algn="l" rtl="0">
              <a:spcBef>
                <a:spcPts val="0"/>
              </a:spcBef>
              <a:spcAft>
                <a:spcPts val="0"/>
              </a:spcAft>
              <a:buNone/>
            </a:pPr>
            <a:endParaRPr>
              <a:solidFill>
                <a:schemeClr val="lt1"/>
              </a:solidFill>
              <a:latin typeface="Trebuchet MS"/>
              <a:ea typeface="Trebuchet MS"/>
              <a:cs typeface="Trebuchet MS"/>
              <a:sym typeface="Trebuchet MS"/>
            </a:endParaRPr>
          </a:p>
          <a:p>
            <a:pPr marL="0" lvl="0" indent="0" algn="l" rtl="0">
              <a:spcBef>
                <a:spcPts val="0"/>
              </a:spcBef>
              <a:spcAft>
                <a:spcPts val="0"/>
              </a:spcAft>
              <a:buNone/>
            </a:pPr>
            <a:r>
              <a:rPr lang="en">
                <a:solidFill>
                  <a:schemeClr val="lt1"/>
                </a:solidFill>
                <a:latin typeface="Trebuchet MS"/>
                <a:ea typeface="Trebuchet MS"/>
                <a:cs typeface="Trebuchet MS"/>
                <a:sym typeface="Trebuchet MS"/>
              </a:rPr>
              <a:t>For authors/reviewers: </a:t>
            </a:r>
            <a:endParaRPr>
              <a:solidFill>
                <a:schemeClr val="lt1"/>
              </a:solidFill>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a:solidFill>
                  <a:schemeClr val="lt1"/>
                </a:solidFill>
                <a:latin typeface="Trebuchet MS"/>
                <a:ea typeface="Trebuchet MS"/>
                <a:cs typeface="Trebuchet MS"/>
                <a:sym typeface="Trebuchet MS"/>
              </a:rPr>
              <a:t>Only use Collaboration guide </a:t>
            </a:r>
            <a:endParaRPr>
              <a:solidFill>
                <a:schemeClr val="lt1"/>
              </a:solidFill>
              <a:latin typeface="Trebuchet MS"/>
              <a:ea typeface="Trebuchet MS"/>
              <a:cs typeface="Trebuchet MS"/>
              <a:sym typeface="Trebuchet MS"/>
            </a:endParaRPr>
          </a:p>
          <a:p>
            <a:pPr marL="0" lvl="0" indent="0" algn="l" rtl="0">
              <a:spcBef>
                <a:spcPts val="0"/>
              </a:spcBef>
              <a:spcAft>
                <a:spcPts val="0"/>
              </a:spcAft>
              <a:buNone/>
            </a:pPr>
            <a:endParaRPr>
              <a:solidFill>
                <a:schemeClr val="lt1"/>
              </a:solidFill>
              <a:latin typeface="Trebuchet MS"/>
              <a:ea typeface="Trebuchet MS"/>
              <a:cs typeface="Trebuchet MS"/>
              <a:sym typeface="Trebuchet MS"/>
            </a:endParaRPr>
          </a:p>
          <a:p>
            <a:pPr marL="0" lvl="0" indent="0" algn="l" rtl="0">
              <a:spcBef>
                <a:spcPts val="0"/>
              </a:spcBef>
              <a:spcAft>
                <a:spcPts val="0"/>
              </a:spcAft>
              <a:buNone/>
            </a:pPr>
            <a:r>
              <a:rPr lang="en">
                <a:solidFill>
                  <a:schemeClr val="lt1"/>
                </a:solidFill>
                <a:latin typeface="Trebuchet MS"/>
                <a:ea typeface="Trebuchet MS"/>
                <a:cs typeface="Trebuchet MS"/>
                <a:sym typeface="Trebuchet MS"/>
              </a:rPr>
              <a:t>Intake is optional based on your process. </a:t>
            </a:r>
            <a:endParaRPr>
              <a:solidFill>
                <a:schemeClr val="lt1"/>
              </a:solidFill>
              <a:latin typeface="Trebuchet MS"/>
              <a:ea typeface="Trebuchet MS"/>
              <a:cs typeface="Trebuchet MS"/>
              <a:sym typeface="Trebuchet MS"/>
            </a:endParaRPr>
          </a:p>
          <a:p>
            <a:pPr marL="0" lvl="0" indent="0" algn="l" rtl="0">
              <a:spcBef>
                <a:spcPts val="0"/>
              </a:spcBef>
              <a:spcAft>
                <a:spcPts val="0"/>
              </a:spcAft>
              <a:buNone/>
            </a:pPr>
            <a:endParaRPr>
              <a:solidFill>
                <a:srgbClr val="FFFFFF"/>
              </a:solidFill>
              <a:latin typeface="Trebuchet MS"/>
              <a:ea typeface="Trebuchet MS"/>
              <a:cs typeface="Trebuchet MS"/>
              <a:sym typeface="Trebuchet MS"/>
            </a:endParaRPr>
          </a:p>
        </p:txBody>
      </p:sp>
      <p:graphicFrame>
        <p:nvGraphicFramePr>
          <p:cNvPr id="230" name="Google Shape;230;p38"/>
          <p:cNvGraphicFramePr/>
          <p:nvPr/>
        </p:nvGraphicFramePr>
        <p:xfrm>
          <a:off x="3644975" y="1093025"/>
          <a:ext cx="3000000" cy="3000000"/>
        </p:xfrm>
        <a:graphic>
          <a:graphicData uri="http://schemas.openxmlformats.org/drawingml/2006/table">
            <a:tbl>
              <a:tblPr>
                <a:noFill/>
                <a:tableStyleId>{BECA9799-13A6-48D5-BFC9-0C35A72C4FC9}</a:tableStyleId>
              </a:tblPr>
              <a:tblGrid>
                <a:gridCol w="5132925">
                  <a:extLst>
                    <a:ext uri="{9D8B030D-6E8A-4147-A177-3AD203B41FA5}">
                      <a16:colId xmlns:a16="http://schemas.microsoft.com/office/drawing/2014/main" val="20000"/>
                    </a:ext>
                  </a:extLst>
                </a:gridCol>
              </a:tblGrid>
              <a:tr h="359825">
                <a:tc>
                  <a:txBody>
                    <a:bodyPr/>
                    <a:lstStyle/>
                    <a:p>
                      <a:pPr marL="0" lvl="0" indent="0" algn="l" rtl="0">
                        <a:spcBef>
                          <a:spcPts val="0"/>
                        </a:spcBef>
                        <a:spcAft>
                          <a:spcPts val="0"/>
                        </a:spcAft>
                        <a:buNone/>
                      </a:pPr>
                      <a:r>
                        <a:rPr lang="en" sz="1100" b="1">
                          <a:latin typeface="Trebuchet MS"/>
                          <a:ea typeface="Trebuchet MS"/>
                          <a:cs typeface="Trebuchet MS"/>
                          <a:sym typeface="Trebuchet MS"/>
                        </a:rPr>
                        <a:t>Guide</a:t>
                      </a:r>
                      <a:r>
                        <a:rPr lang="en" sz="1100">
                          <a:latin typeface="Trebuchet MS"/>
                          <a:ea typeface="Trebuchet MS"/>
                          <a:cs typeface="Trebuchet MS"/>
                          <a:sym typeface="Trebuchet MS"/>
                        </a:rPr>
                        <a:t>: Managing Projects</a:t>
                      </a:r>
                      <a:endParaRPr sz="1100">
                        <a:latin typeface="Trebuchet MS"/>
                        <a:ea typeface="Trebuchet MS"/>
                        <a:cs typeface="Trebuchet MS"/>
                        <a:sym typeface="Trebuchet MS"/>
                      </a:endParaRPr>
                    </a:p>
                  </a:txBody>
                  <a:tcPr marL="91425" marR="91425" marT="91425" marB="91425">
                    <a:solidFill>
                      <a:srgbClr val="FFFFFF"/>
                    </a:solidFill>
                  </a:tcPr>
                </a:tc>
                <a:extLst>
                  <a:ext uri="{0D108BD9-81ED-4DB2-BD59-A6C34878D82A}">
                    <a16:rowId xmlns:a16="http://schemas.microsoft.com/office/drawing/2014/main" val="10000"/>
                  </a:ext>
                </a:extLst>
              </a:tr>
              <a:tr h="476250">
                <a:tc>
                  <a:txBody>
                    <a:bodyPr/>
                    <a:lstStyle/>
                    <a:p>
                      <a:pPr marL="0" lvl="0" indent="0" algn="l" rtl="0">
                        <a:spcBef>
                          <a:spcPts val="0"/>
                        </a:spcBef>
                        <a:spcAft>
                          <a:spcPts val="0"/>
                        </a:spcAft>
                        <a:buNone/>
                      </a:pPr>
                      <a:r>
                        <a:rPr lang="en" sz="1100" b="1">
                          <a:latin typeface="Trebuchet MS"/>
                          <a:ea typeface="Trebuchet MS"/>
                          <a:cs typeface="Trebuchet MS"/>
                          <a:sym typeface="Trebuchet MS"/>
                        </a:rPr>
                        <a:t>Intended Audience:</a:t>
                      </a:r>
                      <a:r>
                        <a:rPr lang="en" sz="1100">
                          <a:latin typeface="Trebuchet MS"/>
                          <a:ea typeface="Trebuchet MS"/>
                          <a:cs typeface="Trebuchet MS"/>
                          <a:sym typeface="Trebuchet MS"/>
                        </a:rPr>
                        <a:t> Users who will be responsible for owning projects in Responsive. Tasks include creating projects, importing and exporting. </a:t>
                      </a:r>
                      <a:endParaRPr sz="1100">
                        <a:latin typeface="Trebuchet MS"/>
                        <a:ea typeface="Trebuchet MS"/>
                        <a:cs typeface="Trebuchet MS"/>
                        <a:sym typeface="Trebuchet MS"/>
                      </a:endParaRPr>
                    </a:p>
                    <a:p>
                      <a:pPr marL="0" lvl="0" indent="0" algn="l" rtl="0">
                        <a:spcBef>
                          <a:spcPts val="0"/>
                        </a:spcBef>
                        <a:spcAft>
                          <a:spcPts val="0"/>
                        </a:spcAft>
                        <a:buNone/>
                      </a:pPr>
                      <a:r>
                        <a:rPr lang="en" sz="1100" b="1">
                          <a:latin typeface="Trebuchet MS"/>
                          <a:ea typeface="Trebuchet MS"/>
                          <a:cs typeface="Trebuchet MS"/>
                          <a:sym typeface="Trebuchet MS"/>
                        </a:rPr>
                        <a:t>Note: Contains functionality only available to users with Manager and Admin permissions.  </a:t>
                      </a:r>
                      <a:endParaRPr sz="1100" b="1">
                        <a:latin typeface="Trebuchet MS"/>
                        <a:ea typeface="Trebuchet MS"/>
                        <a:cs typeface="Trebuchet MS"/>
                        <a:sym typeface="Trebuchet MS"/>
                      </a:endParaRPr>
                    </a:p>
                  </a:txBody>
                  <a:tcPr marL="91425" marR="91425" marT="91425" marB="91425">
                    <a:solidFill>
                      <a:srgbClr val="CED4D4"/>
                    </a:solidFill>
                  </a:tcPr>
                </a:tc>
                <a:extLst>
                  <a:ext uri="{0D108BD9-81ED-4DB2-BD59-A6C34878D82A}">
                    <a16:rowId xmlns:a16="http://schemas.microsoft.com/office/drawing/2014/main" val="10001"/>
                  </a:ext>
                </a:extLst>
              </a:tr>
            </a:tbl>
          </a:graphicData>
        </a:graphic>
      </p:graphicFrame>
      <p:graphicFrame>
        <p:nvGraphicFramePr>
          <p:cNvPr id="231" name="Google Shape;231;p38"/>
          <p:cNvGraphicFramePr/>
          <p:nvPr/>
        </p:nvGraphicFramePr>
        <p:xfrm>
          <a:off x="3644975" y="2413513"/>
          <a:ext cx="3000000" cy="3000000"/>
        </p:xfrm>
        <a:graphic>
          <a:graphicData uri="http://schemas.openxmlformats.org/drawingml/2006/table">
            <a:tbl>
              <a:tblPr>
                <a:noFill/>
                <a:tableStyleId>{BECA9799-13A6-48D5-BFC9-0C35A72C4FC9}</a:tableStyleId>
              </a:tblPr>
              <a:tblGrid>
                <a:gridCol w="5132925">
                  <a:extLst>
                    <a:ext uri="{9D8B030D-6E8A-4147-A177-3AD203B41FA5}">
                      <a16:colId xmlns:a16="http://schemas.microsoft.com/office/drawing/2014/main" val="20000"/>
                    </a:ext>
                  </a:extLst>
                </a:gridCol>
              </a:tblGrid>
              <a:tr h="359825">
                <a:tc>
                  <a:txBody>
                    <a:bodyPr/>
                    <a:lstStyle/>
                    <a:p>
                      <a:pPr marL="0" lvl="0" indent="0" algn="l" rtl="0">
                        <a:spcBef>
                          <a:spcPts val="0"/>
                        </a:spcBef>
                        <a:spcAft>
                          <a:spcPts val="0"/>
                        </a:spcAft>
                        <a:buNone/>
                      </a:pPr>
                      <a:r>
                        <a:rPr lang="en" sz="1100" b="1">
                          <a:latin typeface="Trebuchet MS"/>
                          <a:ea typeface="Trebuchet MS"/>
                          <a:cs typeface="Trebuchet MS"/>
                          <a:sym typeface="Trebuchet MS"/>
                        </a:rPr>
                        <a:t>Guide</a:t>
                      </a:r>
                      <a:r>
                        <a:rPr lang="en" sz="1100">
                          <a:latin typeface="Trebuchet MS"/>
                          <a:ea typeface="Trebuchet MS"/>
                          <a:cs typeface="Trebuchet MS"/>
                          <a:sym typeface="Trebuchet MS"/>
                        </a:rPr>
                        <a:t>: Collaborating Within Projects</a:t>
                      </a:r>
                      <a:endParaRPr sz="1100">
                        <a:latin typeface="Trebuchet MS"/>
                        <a:ea typeface="Trebuchet MS"/>
                        <a:cs typeface="Trebuchet MS"/>
                        <a:sym typeface="Trebuchet MS"/>
                      </a:endParaRPr>
                    </a:p>
                  </a:txBody>
                  <a:tcPr marL="91425" marR="91425" marT="91425" marB="91425">
                    <a:solidFill>
                      <a:srgbClr val="FFFFFF"/>
                    </a:solidFill>
                  </a:tcPr>
                </a:tc>
                <a:extLst>
                  <a:ext uri="{0D108BD9-81ED-4DB2-BD59-A6C34878D82A}">
                    <a16:rowId xmlns:a16="http://schemas.microsoft.com/office/drawing/2014/main" val="10000"/>
                  </a:ext>
                </a:extLst>
              </a:tr>
              <a:tr h="476250">
                <a:tc>
                  <a:txBody>
                    <a:bodyPr/>
                    <a:lstStyle/>
                    <a:p>
                      <a:pPr marL="0" lvl="0" indent="0" algn="l" rtl="0">
                        <a:spcBef>
                          <a:spcPts val="0"/>
                        </a:spcBef>
                        <a:spcAft>
                          <a:spcPts val="0"/>
                        </a:spcAft>
                        <a:buNone/>
                      </a:pPr>
                      <a:r>
                        <a:rPr lang="en" sz="1100" b="1">
                          <a:latin typeface="Trebuchet MS"/>
                          <a:ea typeface="Trebuchet MS"/>
                          <a:cs typeface="Trebuchet MS"/>
                          <a:sym typeface="Trebuchet MS"/>
                        </a:rPr>
                        <a:t>Intended Audience:</a:t>
                      </a:r>
                      <a:r>
                        <a:rPr lang="en" sz="1100">
                          <a:latin typeface="Trebuchet MS"/>
                          <a:ea typeface="Trebuchet MS"/>
                          <a:cs typeface="Trebuchet MS"/>
                          <a:sym typeface="Trebuchet MS"/>
                        </a:rPr>
                        <a:t> All roles responsible for answering or reviewing questions within projects. </a:t>
                      </a:r>
                      <a:endParaRPr sz="1100">
                        <a:latin typeface="Trebuchet MS"/>
                        <a:ea typeface="Trebuchet MS"/>
                        <a:cs typeface="Trebuchet MS"/>
                        <a:sym typeface="Trebuchet MS"/>
                      </a:endParaRPr>
                    </a:p>
                  </a:txBody>
                  <a:tcPr marL="91425" marR="91425" marT="91425" marB="91425">
                    <a:solidFill>
                      <a:srgbClr val="CED4D4"/>
                    </a:solidFill>
                  </a:tcPr>
                </a:tc>
                <a:extLst>
                  <a:ext uri="{0D108BD9-81ED-4DB2-BD59-A6C34878D82A}">
                    <a16:rowId xmlns:a16="http://schemas.microsoft.com/office/drawing/2014/main" val="10001"/>
                  </a:ext>
                </a:extLst>
              </a:tr>
            </a:tbl>
          </a:graphicData>
        </a:graphic>
      </p:graphicFrame>
      <p:graphicFrame>
        <p:nvGraphicFramePr>
          <p:cNvPr id="232" name="Google Shape;232;p38"/>
          <p:cNvGraphicFramePr/>
          <p:nvPr/>
        </p:nvGraphicFramePr>
        <p:xfrm>
          <a:off x="3644975" y="3413975"/>
          <a:ext cx="3000000" cy="3000000"/>
        </p:xfrm>
        <a:graphic>
          <a:graphicData uri="http://schemas.openxmlformats.org/drawingml/2006/table">
            <a:tbl>
              <a:tblPr>
                <a:noFill/>
                <a:tableStyleId>{BECA9799-13A6-48D5-BFC9-0C35A72C4FC9}</a:tableStyleId>
              </a:tblPr>
              <a:tblGrid>
                <a:gridCol w="5132925">
                  <a:extLst>
                    <a:ext uri="{9D8B030D-6E8A-4147-A177-3AD203B41FA5}">
                      <a16:colId xmlns:a16="http://schemas.microsoft.com/office/drawing/2014/main" val="20000"/>
                    </a:ext>
                  </a:extLst>
                </a:gridCol>
              </a:tblGrid>
              <a:tr h="359825">
                <a:tc>
                  <a:txBody>
                    <a:bodyPr/>
                    <a:lstStyle/>
                    <a:p>
                      <a:pPr marL="0" lvl="0" indent="0" algn="l" rtl="0">
                        <a:spcBef>
                          <a:spcPts val="0"/>
                        </a:spcBef>
                        <a:spcAft>
                          <a:spcPts val="0"/>
                        </a:spcAft>
                        <a:buNone/>
                      </a:pPr>
                      <a:r>
                        <a:rPr lang="en" sz="1100" b="1">
                          <a:latin typeface="Trebuchet MS"/>
                          <a:ea typeface="Trebuchet MS"/>
                          <a:cs typeface="Trebuchet MS"/>
                          <a:sym typeface="Trebuchet MS"/>
                        </a:rPr>
                        <a:t>Guide</a:t>
                      </a:r>
                      <a:r>
                        <a:rPr lang="en" sz="1100">
                          <a:latin typeface="Trebuchet MS"/>
                          <a:ea typeface="Trebuchet MS"/>
                          <a:cs typeface="Trebuchet MS"/>
                          <a:sym typeface="Trebuchet MS"/>
                        </a:rPr>
                        <a:t>:Making Go/ No Go Decisions in Projects with Intake</a:t>
                      </a:r>
                      <a:endParaRPr sz="1100">
                        <a:latin typeface="Trebuchet MS"/>
                        <a:ea typeface="Trebuchet MS"/>
                        <a:cs typeface="Trebuchet MS"/>
                        <a:sym typeface="Trebuchet MS"/>
                      </a:endParaRPr>
                    </a:p>
                  </a:txBody>
                  <a:tcPr marL="91425" marR="91425" marT="91425" marB="91425">
                    <a:solidFill>
                      <a:srgbClr val="FFFFFF"/>
                    </a:solidFill>
                  </a:tcPr>
                </a:tc>
                <a:extLst>
                  <a:ext uri="{0D108BD9-81ED-4DB2-BD59-A6C34878D82A}">
                    <a16:rowId xmlns:a16="http://schemas.microsoft.com/office/drawing/2014/main" val="10000"/>
                  </a:ext>
                </a:extLst>
              </a:tr>
              <a:tr h="476250">
                <a:tc>
                  <a:txBody>
                    <a:bodyPr/>
                    <a:lstStyle/>
                    <a:p>
                      <a:pPr marL="0" lvl="0" indent="0" algn="l" rtl="0">
                        <a:spcBef>
                          <a:spcPts val="0"/>
                        </a:spcBef>
                        <a:spcAft>
                          <a:spcPts val="0"/>
                        </a:spcAft>
                        <a:buNone/>
                      </a:pPr>
                      <a:r>
                        <a:rPr lang="en" sz="1100" b="1">
                          <a:latin typeface="Trebuchet MS"/>
                          <a:ea typeface="Trebuchet MS"/>
                          <a:cs typeface="Trebuchet MS"/>
                          <a:sym typeface="Trebuchet MS"/>
                        </a:rPr>
                        <a:t>Intended Audience:</a:t>
                      </a:r>
                      <a:r>
                        <a:rPr lang="en" sz="1100">
                          <a:latin typeface="Trebuchet MS"/>
                          <a:ea typeface="Trebuchet MS"/>
                          <a:cs typeface="Trebuchet MS"/>
                          <a:sym typeface="Trebuchet MS"/>
                        </a:rPr>
                        <a:t> Optional depending on process - any user in charge of managing the intake queue for projects.</a:t>
                      </a:r>
                      <a:endParaRPr sz="1100">
                        <a:latin typeface="Trebuchet MS"/>
                        <a:ea typeface="Trebuchet MS"/>
                        <a:cs typeface="Trebuchet MS"/>
                        <a:sym typeface="Trebuchet MS"/>
                      </a:endParaRPr>
                    </a:p>
                    <a:p>
                      <a:pPr marL="0" lvl="0" indent="0" algn="l" rtl="0">
                        <a:spcBef>
                          <a:spcPts val="0"/>
                        </a:spcBef>
                        <a:spcAft>
                          <a:spcPts val="0"/>
                        </a:spcAft>
                        <a:buNone/>
                      </a:pPr>
                      <a:r>
                        <a:rPr lang="en" sz="1100" b="1">
                          <a:latin typeface="Trebuchet MS"/>
                          <a:ea typeface="Trebuchet MS"/>
                          <a:cs typeface="Trebuchet MS"/>
                          <a:sym typeface="Trebuchet MS"/>
                        </a:rPr>
                        <a:t>Note: Contains functionality only available to users with Admin permissions.  </a:t>
                      </a:r>
                      <a:endParaRPr sz="1100" b="1">
                        <a:latin typeface="Trebuchet MS"/>
                        <a:ea typeface="Trebuchet MS"/>
                        <a:cs typeface="Trebuchet MS"/>
                        <a:sym typeface="Trebuchet MS"/>
                      </a:endParaRPr>
                    </a:p>
                  </a:txBody>
                  <a:tcPr marL="91425" marR="91425" marT="91425" marB="91425">
                    <a:solidFill>
                      <a:srgbClr val="CED4D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12"/>
        <p:cNvGrpSpPr/>
        <p:nvPr/>
      </p:nvGrpSpPr>
      <p:grpSpPr>
        <a:xfrm>
          <a:off x="0" y="0"/>
          <a:ext cx="0" cy="0"/>
          <a:chOff x="0" y="0"/>
          <a:chExt cx="0" cy="0"/>
        </a:xfrm>
      </p:grpSpPr>
      <p:sp>
        <p:nvSpPr>
          <p:cNvPr id="613" name="Google Shape;613;p74"/>
          <p:cNvSpPr/>
          <p:nvPr/>
        </p:nvSpPr>
        <p:spPr>
          <a:xfrm rot="-5400000" flipH="1">
            <a:off x="5904625" y="828800"/>
            <a:ext cx="2823900" cy="3669900"/>
          </a:xfrm>
          <a:prstGeom prst="round2SameRect">
            <a:avLst>
              <a:gd name="adj1" fmla="val 2830"/>
              <a:gd name="adj2" fmla="val 0"/>
            </a:avLst>
          </a:prstGeom>
          <a:gradFill>
            <a:gsLst>
              <a:gs pos="0">
                <a:srgbClr val="5237CA"/>
              </a:gs>
              <a:gs pos="100000">
                <a:srgbClr val="D4347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614" name="Google Shape;614;p74"/>
          <p:cNvSpPr txBox="1">
            <a:spLocks noGrp="1"/>
          </p:cNvSpPr>
          <p:nvPr>
            <p:ph type="title"/>
          </p:nvPr>
        </p:nvSpPr>
        <p:spPr>
          <a:xfrm>
            <a:off x="464100" y="193125"/>
            <a:ext cx="3765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Bulk Operations </a:t>
            </a:r>
            <a:endParaRPr sz="2400" b="1">
              <a:solidFill>
                <a:srgbClr val="00283B"/>
              </a:solidFill>
              <a:latin typeface="Trebuchet MS"/>
              <a:ea typeface="Trebuchet MS"/>
              <a:cs typeface="Trebuchet MS"/>
              <a:sym typeface="Trebuchet MS"/>
            </a:endParaRPr>
          </a:p>
        </p:txBody>
      </p:sp>
      <p:sp>
        <p:nvSpPr>
          <p:cNvPr id="615" name="Google Shape;615;p74"/>
          <p:cNvSpPr txBox="1">
            <a:spLocks noGrp="1"/>
          </p:cNvSpPr>
          <p:nvPr>
            <p:ph type="subTitle" idx="4294967295"/>
          </p:nvPr>
        </p:nvSpPr>
        <p:spPr>
          <a:xfrm>
            <a:off x="464225" y="712300"/>
            <a:ext cx="3456000" cy="672300"/>
          </a:xfrm>
          <a:prstGeom prst="rect">
            <a:avLst/>
          </a:prstGeom>
        </p:spPr>
        <p:txBody>
          <a:bodyPr spcFirstLastPara="1" wrap="square" lIns="0" tIns="91425" rIns="0" bIns="91425" anchor="t" anchorCtr="0">
            <a:noAutofit/>
          </a:bodyPr>
          <a:lstStyle/>
          <a:p>
            <a:pPr marL="0" lvl="0" indent="0" algn="l" rtl="0">
              <a:spcBef>
                <a:spcPts val="0"/>
              </a:spcBef>
              <a:spcAft>
                <a:spcPts val="1200"/>
              </a:spcAft>
              <a:buNone/>
            </a:pPr>
            <a:r>
              <a:rPr lang="en" sz="1000">
                <a:solidFill>
                  <a:srgbClr val="00283B"/>
                </a:solidFill>
              </a:rPr>
              <a:t>Bulk Operations a</a:t>
            </a:r>
            <a:r>
              <a:rPr lang="en" sz="1000">
                <a:solidFill>
                  <a:srgbClr val="00283B"/>
                </a:solidFill>
                <a:latin typeface="Trebuchet MS"/>
                <a:ea typeface="Trebuchet MS"/>
                <a:cs typeface="Trebuchet MS"/>
                <a:sym typeface="Trebuchet MS"/>
              </a:rPr>
              <a:t>llows you to make </a:t>
            </a:r>
            <a:r>
              <a:rPr lang="en" sz="1000">
                <a:solidFill>
                  <a:srgbClr val="00283B"/>
                </a:solidFill>
              </a:rPr>
              <a:t>multiple</a:t>
            </a:r>
            <a:r>
              <a:rPr lang="en" sz="1000">
                <a:solidFill>
                  <a:srgbClr val="00283B"/>
                </a:solidFill>
                <a:latin typeface="Trebuchet MS"/>
                <a:ea typeface="Trebuchet MS"/>
                <a:cs typeface="Trebuchet MS"/>
                <a:sym typeface="Trebuchet MS"/>
              </a:rPr>
              <a:t> changes to m</a:t>
            </a:r>
            <a:r>
              <a:rPr lang="en" sz="1000">
                <a:solidFill>
                  <a:srgbClr val="00283B"/>
                </a:solidFill>
              </a:rPr>
              <a:t>any</a:t>
            </a:r>
            <a:r>
              <a:rPr lang="en" sz="1000">
                <a:solidFill>
                  <a:srgbClr val="00283B"/>
                </a:solidFill>
                <a:latin typeface="Trebuchet MS"/>
                <a:ea typeface="Trebuchet MS"/>
                <a:cs typeface="Trebuchet MS"/>
                <a:sym typeface="Trebuchet MS"/>
              </a:rPr>
              <a:t> Q&amp;A Pairs and Documents all at once, saving you valuable time and maintaining consistency across content</a:t>
            </a:r>
            <a:endParaRPr sz="1000">
              <a:solidFill>
                <a:srgbClr val="00283B"/>
              </a:solidFill>
              <a:latin typeface="Trebuchet MS"/>
              <a:ea typeface="Trebuchet MS"/>
              <a:cs typeface="Trebuchet MS"/>
              <a:sym typeface="Trebuchet MS"/>
            </a:endParaRPr>
          </a:p>
        </p:txBody>
      </p:sp>
      <p:sp>
        <p:nvSpPr>
          <p:cNvPr id="616" name="Google Shape;616;p74"/>
          <p:cNvSpPr txBox="1">
            <a:spLocks noGrp="1"/>
          </p:cNvSpPr>
          <p:nvPr>
            <p:ph type="body" idx="4294967295"/>
          </p:nvPr>
        </p:nvSpPr>
        <p:spPr>
          <a:xfrm>
            <a:off x="464225" y="1308400"/>
            <a:ext cx="4904700" cy="2271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1200">
                <a:solidFill>
                  <a:srgbClr val="00283B"/>
                </a:solidFill>
              </a:rPr>
              <a:t>Steps to Bulk Operations </a:t>
            </a:r>
            <a:endParaRPr sz="1200">
              <a:solidFill>
                <a:srgbClr val="00283B"/>
              </a:solidFill>
            </a:endParaRPr>
          </a:p>
          <a:p>
            <a:pPr marL="457200" lvl="0" indent="-304800" algn="l" rtl="0">
              <a:spcBef>
                <a:spcPts val="100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Filter: </a:t>
            </a:r>
            <a:r>
              <a:rPr lang="en" sz="1200">
                <a:solidFill>
                  <a:srgbClr val="00283B"/>
                </a:solidFill>
                <a:latin typeface="Trebuchet MS"/>
                <a:ea typeface="Trebuchet MS"/>
                <a:cs typeface="Trebuchet MS"/>
                <a:sym typeface="Trebuchet MS"/>
              </a:rPr>
              <a:t>If you are only updating a subset of content, filter down to it first with keywords, tags, etc</a:t>
            </a:r>
            <a:endParaRPr sz="1200">
              <a:solidFill>
                <a:srgbClr val="00283B"/>
              </a:solidFill>
              <a:latin typeface="Trebuchet MS"/>
              <a:ea typeface="Trebuchet MS"/>
              <a:cs typeface="Trebuchet MS"/>
              <a:sym typeface="Trebuchet MS"/>
            </a:endParaRPr>
          </a:p>
          <a:p>
            <a:pPr marL="457200" lvl="0" indent="-304800" algn="l" rtl="0">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Select:</a:t>
            </a:r>
            <a:r>
              <a:rPr lang="en" sz="1200">
                <a:solidFill>
                  <a:srgbClr val="00283B"/>
                </a:solidFill>
                <a:latin typeface="Trebuchet MS"/>
                <a:ea typeface="Trebuchet MS"/>
                <a:cs typeface="Trebuchet MS"/>
                <a:sym typeface="Trebuchet MS"/>
              </a:rPr>
              <a:t> Manually Select content using Checkboxes or use the select all option</a:t>
            </a:r>
            <a:endParaRPr sz="1200">
              <a:solidFill>
                <a:srgbClr val="00283B"/>
              </a:solidFill>
              <a:latin typeface="Trebuchet MS"/>
              <a:ea typeface="Trebuchet MS"/>
              <a:cs typeface="Trebuchet MS"/>
              <a:sym typeface="Trebuchet MS"/>
            </a:endParaRPr>
          </a:p>
          <a:p>
            <a:pPr marL="457200" lvl="0" indent="-304800" algn="l" rtl="0">
              <a:spcBef>
                <a:spcPts val="0"/>
              </a:spcBef>
              <a:spcAft>
                <a:spcPts val="0"/>
              </a:spcAft>
              <a:buClr>
                <a:srgbClr val="00283B"/>
              </a:buClr>
              <a:buSzPts val="1200"/>
              <a:buFont typeface="Trebuchet MS"/>
              <a:buChar char="●"/>
            </a:pPr>
            <a:r>
              <a:rPr lang="en" sz="1200" b="1">
                <a:solidFill>
                  <a:srgbClr val="00283B"/>
                </a:solidFill>
                <a:latin typeface="Trebuchet MS"/>
                <a:ea typeface="Trebuchet MS"/>
                <a:cs typeface="Trebuchet MS"/>
                <a:sym typeface="Trebuchet MS"/>
              </a:rPr>
              <a:t>Update:</a:t>
            </a:r>
            <a:r>
              <a:rPr lang="en" sz="1200">
                <a:solidFill>
                  <a:srgbClr val="00283B"/>
                </a:solidFill>
                <a:latin typeface="Trebuchet MS"/>
                <a:ea typeface="Trebuchet MS"/>
                <a:cs typeface="Trebuchet MS"/>
                <a:sym typeface="Trebuchet MS"/>
              </a:rPr>
              <a:t> Use the More Bulk Options feature to make multiple updates at a time to content</a:t>
            </a:r>
            <a:endParaRPr sz="1200">
              <a:solidFill>
                <a:srgbClr val="00283B"/>
              </a:solidFill>
              <a:latin typeface="Trebuchet MS"/>
              <a:ea typeface="Trebuchet MS"/>
              <a:cs typeface="Trebuchet MS"/>
              <a:sym typeface="Trebuchet MS"/>
            </a:endParaRPr>
          </a:p>
          <a:p>
            <a:pPr marL="0" lvl="0" indent="0" algn="l" rtl="0">
              <a:spcBef>
                <a:spcPts val="1000"/>
              </a:spcBef>
              <a:spcAft>
                <a:spcPts val="0"/>
              </a:spcAft>
              <a:buNone/>
            </a:pPr>
            <a:r>
              <a:rPr lang="en" sz="1200">
                <a:solidFill>
                  <a:srgbClr val="00283B"/>
                </a:solidFill>
              </a:rPr>
              <a:t>Common Use Cases Include: </a:t>
            </a:r>
            <a:endParaRPr sz="1200">
              <a:solidFill>
                <a:srgbClr val="00283B"/>
              </a:solidFill>
            </a:endParaRPr>
          </a:p>
          <a:p>
            <a:pPr marL="457200" lvl="0" indent="-304800" algn="l" rtl="0">
              <a:lnSpc>
                <a:spcPct val="100000"/>
              </a:lnSpc>
              <a:spcBef>
                <a:spcPts val="1000"/>
              </a:spcBef>
              <a:spcAft>
                <a:spcPts val="0"/>
              </a:spcAft>
              <a:buClr>
                <a:srgbClr val="00283B"/>
              </a:buClr>
              <a:buSzPts val="1200"/>
              <a:buFont typeface="Trebuchet MS"/>
              <a:buChar char="●"/>
            </a:pPr>
            <a:r>
              <a:rPr lang="en" sz="1200">
                <a:solidFill>
                  <a:srgbClr val="00283B"/>
                </a:solidFill>
              </a:rPr>
              <a:t>Assigning owners to content</a:t>
            </a:r>
            <a:endParaRPr sz="1200">
              <a:solidFill>
                <a:srgbClr val="00283B"/>
              </a:solidFill>
            </a:endParaRPr>
          </a:p>
          <a:p>
            <a:pPr marL="457200" lvl="0" indent="-304800" algn="l" rtl="0">
              <a:lnSpc>
                <a:spcPct val="100000"/>
              </a:lnSpc>
              <a:spcBef>
                <a:spcPts val="0"/>
              </a:spcBef>
              <a:spcAft>
                <a:spcPts val="0"/>
              </a:spcAft>
              <a:buClr>
                <a:srgbClr val="00283B"/>
              </a:buClr>
              <a:buSzPts val="1200"/>
              <a:buFont typeface="Trebuchet MS"/>
              <a:buChar char="●"/>
            </a:pPr>
            <a:r>
              <a:rPr lang="en" sz="1200">
                <a:solidFill>
                  <a:srgbClr val="00283B"/>
                </a:solidFill>
              </a:rPr>
              <a:t>Cleaning up answer headers</a:t>
            </a:r>
            <a:endParaRPr sz="1200">
              <a:solidFill>
                <a:srgbClr val="00283B"/>
              </a:solidFill>
            </a:endParaRPr>
          </a:p>
          <a:p>
            <a:pPr marL="457200" lvl="0" indent="-304800" algn="l" rtl="0">
              <a:lnSpc>
                <a:spcPct val="100000"/>
              </a:lnSpc>
              <a:spcBef>
                <a:spcPts val="0"/>
              </a:spcBef>
              <a:spcAft>
                <a:spcPts val="0"/>
              </a:spcAft>
              <a:buClr>
                <a:srgbClr val="00283B"/>
              </a:buClr>
              <a:buSzPts val="1200"/>
              <a:buFont typeface="Trebuchet MS"/>
              <a:buChar char="●"/>
            </a:pPr>
            <a:r>
              <a:rPr lang="en" sz="1200">
                <a:solidFill>
                  <a:srgbClr val="00283B"/>
                </a:solidFill>
              </a:rPr>
              <a:t>Removing specific information and replacing it with a merge tag</a:t>
            </a:r>
            <a:endParaRPr sz="1200">
              <a:solidFill>
                <a:srgbClr val="00283B"/>
              </a:solidFill>
            </a:endParaRPr>
          </a:p>
          <a:p>
            <a:pPr marL="457200" lvl="0" indent="-304800" algn="l" rtl="0">
              <a:lnSpc>
                <a:spcPct val="100000"/>
              </a:lnSpc>
              <a:spcBef>
                <a:spcPts val="0"/>
              </a:spcBef>
              <a:spcAft>
                <a:spcPts val="0"/>
              </a:spcAft>
              <a:buClr>
                <a:srgbClr val="00283B"/>
              </a:buClr>
              <a:buSzPts val="1200"/>
              <a:buFont typeface="Trebuchet MS"/>
              <a:buChar char="●"/>
            </a:pPr>
            <a:r>
              <a:rPr lang="en" sz="1200">
                <a:solidFill>
                  <a:srgbClr val="00283B"/>
                </a:solidFill>
              </a:rPr>
              <a:t>Updating tags</a:t>
            </a:r>
            <a:endParaRPr sz="1200">
              <a:solidFill>
                <a:srgbClr val="00283B"/>
              </a:solidFill>
            </a:endParaRPr>
          </a:p>
          <a:p>
            <a:pPr marL="457200" lvl="0" indent="-304800" algn="l" rtl="0">
              <a:lnSpc>
                <a:spcPct val="100000"/>
              </a:lnSpc>
              <a:spcBef>
                <a:spcPts val="0"/>
              </a:spcBef>
              <a:spcAft>
                <a:spcPts val="0"/>
              </a:spcAft>
              <a:buClr>
                <a:srgbClr val="00283B"/>
              </a:buClr>
              <a:buSzPts val="1200"/>
              <a:buFont typeface="Trebuchet MS"/>
              <a:buChar char="●"/>
            </a:pPr>
            <a:r>
              <a:rPr lang="en" sz="1200">
                <a:solidFill>
                  <a:srgbClr val="00283B"/>
                </a:solidFill>
              </a:rPr>
              <a:t>Adding alert text</a:t>
            </a:r>
            <a:endParaRPr sz="1100">
              <a:solidFill>
                <a:srgbClr val="00283B"/>
              </a:solidFill>
            </a:endParaRPr>
          </a:p>
          <a:p>
            <a:pPr marL="0" lvl="0" indent="0" algn="l" rtl="0">
              <a:spcBef>
                <a:spcPts val="0"/>
              </a:spcBef>
              <a:spcAft>
                <a:spcPts val="1000"/>
              </a:spcAft>
              <a:buNone/>
            </a:pPr>
            <a:r>
              <a:rPr lang="en" sz="1200" b="1" i="1">
                <a:solidFill>
                  <a:srgbClr val="00283B"/>
                </a:solidFill>
                <a:latin typeface="Trebuchet MS"/>
                <a:ea typeface="Trebuchet MS"/>
                <a:cs typeface="Trebuchet MS"/>
                <a:sym typeface="Trebuchet MS"/>
              </a:rPr>
              <a:t>Resource:</a:t>
            </a:r>
            <a:r>
              <a:rPr lang="en" sz="1200" i="1">
                <a:solidFill>
                  <a:srgbClr val="00283B"/>
                </a:solidFill>
                <a:latin typeface="Trebuchet MS"/>
                <a:ea typeface="Trebuchet MS"/>
                <a:cs typeface="Trebuchet MS"/>
                <a:sym typeface="Trebuchet MS"/>
              </a:rPr>
              <a:t> Review the </a:t>
            </a:r>
            <a:r>
              <a:rPr lang="en" sz="1200" i="1" u="sng">
                <a:solidFill>
                  <a:srgbClr val="00283B"/>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Academy Course</a:t>
            </a:r>
            <a:r>
              <a:rPr lang="en" sz="1200" i="1">
                <a:solidFill>
                  <a:srgbClr val="00283B"/>
                </a:solidFill>
                <a:latin typeface="Trebuchet MS"/>
                <a:ea typeface="Trebuchet MS"/>
                <a:cs typeface="Trebuchet MS"/>
                <a:sym typeface="Trebuchet MS"/>
              </a:rPr>
              <a:t> on Bulk Operations </a:t>
            </a:r>
            <a:endParaRPr sz="1200" i="1">
              <a:solidFill>
                <a:srgbClr val="00283B"/>
              </a:solidFill>
              <a:latin typeface="Trebuchet MS"/>
              <a:ea typeface="Trebuchet MS"/>
              <a:cs typeface="Trebuchet MS"/>
              <a:sym typeface="Trebuchet MS"/>
            </a:endParaRPr>
          </a:p>
        </p:txBody>
      </p:sp>
      <p:pic>
        <p:nvPicPr>
          <p:cNvPr id="617" name="Google Shape;617;p74"/>
          <p:cNvPicPr preferRelativeResize="0"/>
          <p:nvPr/>
        </p:nvPicPr>
        <p:blipFill rotWithShape="1">
          <a:blip r:embed="rId4">
            <a:alphaModFix/>
          </a:blip>
          <a:srcRect r="11496"/>
          <a:stretch/>
        </p:blipFill>
        <p:spPr>
          <a:xfrm>
            <a:off x="5558125" y="1413800"/>
            <a:ext cx="3516900" cy="2499900"/>
          </a:xfrm>
          <a:prstGeom prst="roundRect">
            <a:avLst>
              <a:gd name="adj" fmla="val 4475"/>
            </a:avLst>
          </a:prstGeom>
          <a:noFill/>
          <a:ln>
            <a:noFill/>
          </a:ln>
          <a:effectLst>
            <a:outerShdw blurRad="57150" dist="19050" dir="5400000" algn="bl" rotWithShape="0">
              <a:srgbClr val="000000">
                <a:alpha val="50000"/>
              </a:srgbClr>
            </a:outerShdw>
          </a:effectLst>
        </p:spPr>
      </p:pic>
      <p:pic>
        <p:nvPicPr>
          <p:cNvPr id="618" name="Google Shape;618;p74"/>
          <p:cNvPicPr preferRelativeResize="0"/>
          <p:nvPr/>
        </p:nvPicPr>
        <p:blipFill>
          <a:blip r:embed="rId5">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5237CA"/>
            </a:gs>
            <a:gs pos="100000">
              <a:srgbClr val="D43476"/>
            </a:gs>
          </a:gsLst>
          <a:lin ang="2698631" scaled="0"/>
        </a:gradFill>
        <a:effectLst/>
      </p:bgPr>
    </p:bg>
    <p:spTree>
      <p:nvGrpSpPr>
        <p:cNvPr id="1" name="Shape 622"/>
        <p:cNvGrpSpPr/>
        <p:nvPr/>
      </p:nvGrpSpPr>
      <p:grpSpPr>
        <a:xfrm>
          <a:off x="0" y="0"/>
          <a:ext cx="0" cy="0"/>
          <a:chOff x="0" y="0"/>
          <a:chExt cx="0" cy="0"/>
        </a:xfrm>
      </p:grpSpPr>
      <p:sp>
        <p:nvSpPr>
          <p:cNvPr id="623" name="Google Shape;623;p75"/>
          <p:cNvSpPr txBox="1"/>
          <p:nvPr/>
        </p:nvSpPr>
        <p:spPr>
          <a:xfrm>
            <a:off x="1406388" y="2158050"/>
            <a:ext cx="6331200" cy="82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chemeClr val="lt1"/>
                </a:solidFill>
                <a:latin typeface="Trebuchet MS"/>
                <a:ea typeface="Trebuchet MS"/>
                <a:cs typeface="Trebuchet MS"/>
                <a:sym typeface="Trebuchet MS"/>
              </a:rPr>
              <a:t>Content Searching</a:t>
            </a:r>
            <a:endParaRPr sz="4000" b="1">
              <a:solidFill>
                <a:schemeClr val="lt1"/>
              </a:solidFill>
              <a:latin typeface="Trebuchet MS"/>
              <a:ea typeface="Trebuchet MS"/>
              <a:cs typeface="Trebuchet MS"/>
              <a:sym typeface="Trebuchet MS"/>
            </a:endParaRPr>
          </a:p>
          <a:p>
            <a:pPr marL="0" lvl="0" indent="0" algn="ctr" rtl="0">
              <a:spcBef>
                <a:spcPts val="0"/>
              </a:spcBef>
              <a:spcAft>
                <a:spcPts val="0"/>
              </a:spcAft>
              <a:buNone/>
            </a:pPr>
            <a:endParaRPr sz="4200" b="1">
              <a:solidFill>
                <a:schemeClr val="lt1"/>
              </a:solidFill>
              <a:latin typeface="Trebuchet MS"/>
              <a:ea typeface="Trebuchet MS"/>
              <a:cs typeface="Trebuchet MS"/>
              <a:sym typeface="Trebuchet MS"/>
            </a:endParaRPr>
          </a:p>
        </p:txBody>
      </p:sp>
      <p:pic>
        <p:nvPicPr>
          <p:cNvPr id="624" name="Google Shape;624;p75"/>
          <p:cNvPicPr preferRelativeResize="0"/>
          <p:nvPr/>
        </p:nvPicPr>
        <p:blipFill>
          <a:blip r:embed="rId3">
            <a:alphaModFix/>
          </a:blip>
          <a:stretch>
            <a:fillRect/>
          </a:stretch>
        </p:blipFill>
        <p:spPr>
          <a:xfrm>
            <a:off x="463927" y="4720226"/>
            <a:ext cx="1926774" cy="191900"/>
          </a:xfrm>
          <a:prstGeom prst="rect">
            <a:avLst/>
          </a:prstGeom>
          <a:noFill/>
          <a:ln>
            <a:noFill/>
          </a:ln>
        </p:spPr>
      </p:pic>
      <p:graphicFrame>
        <p:nvGraphicFramePr>
          <p:cNvPr id="625" name="Google Shape;625;p75"/>
          <p:cNvGraphicFramePr/>
          <p:nvPr/>
        </p:nvGraphicFramePr>
        <p:xfrm>
          <a:off x="406600" y="3221725"/>
          <a:ext cx="3000000" cy="3000000"/>
        </p:xfrm>
        <a:graphic>
          <a:graphicData uri="http://schemas.openxmlformats.org/drawingml/2006/table">
            <a:tbl>
              <a:tblPr>
                <a:noFill/>
                <a:tableStyleId>{BECA9799-13A6-48D5-BFC9-0C35A72C4FC9}</a:tableStyleId>
              </a:tblPr>
              <a:tblGrid>
                <a:gridCol w="6017750">
                  <a:extLst>
                    <a:ext uri="{9D8B030D-6E8A-4147-A177-3AD203B41FA5}">
                      <a16:colId xmlns:a16="http://schemas.microsoft.com/office/drawing/2014/main" val="20000"/>
                    </a:ext>
                  </a:extLst>
                </a:gridCol>
              </a:tblGrid>
              <a:tr h="401600">
                <a:tc>
                  <a:txBody>
                    <a:bodyPr/>
                    <a:lstStyle/>
                    <a:p>
                      <a:pPr marL="0" lvl="0" indent="0" algn="l" rtl="0">
                        <a:spcBef>
                          <a:spcPts val="0"/>
                        </a:spcBef>
                        <a:spcAft>
                          <a:spcPts val="0"/>
                        </a:spcAft>
                        <a:buNone/>
                      </a:pPr>
                      <a:r>
                        <a:rPr lang="en" sz="1100" b="1">
                          <a:latin typeface="Trebuchet MS"/>
                          <a:ea typeface="Trebuchet MS"/>
                          <a:cs typeface="Trebuchet MS"/>
                          <a:sym typeface="Trebuchet MS"/>
                        </a:rPr>
                        <a:t>Content Searching </a:t>
                      </a:r>
                      <a:r>
                        <a:rPr lang="en" sz="1100">
                          <a:latin typeface="Trebuchet MS"/>
                          <a:ea typeface="Trebuchet MS"/>
                          <a:cs typeface="Trebuchet MS"/>
                          <a:sym typeface="Trebuchet MS"/>
                        </a:rPr>
                        <a:t>(Slides 38-47)</a:t>
                      </a:r>
                      <a:endParaRPr sz="1100">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78275">
                <a:tc>
                  <a:txBody>
                    <a:bodyPr/>
                    <a:lstStyle/>
                    <a:p>
                      <a:pPr marL="0" lvl="0" indent="0" algn="l" rtl="0">
                        <a:spcBef>
                          <a:spcPts val="0"/>
                        </a:spcBef>
                        <a:spcAft>
                          <a:spcPts val="0"/>
                        </a:spcAft>
                        <a:buNone/>
                      </a:pPr>
                      <a:r>
                        <a:rPr lang="en" sz="1000" b="1">
                          <a:latin typeface="Trebuchet MS"/>
                          <a:ea typeface="Trebuchet MS"/>
                          <a:cs typeface="Trebuchet MS"/>
                          <a:sym typeface="Trebuchet MS"/>
                        </a:rPr>
                        <a:t>Intended Audience:</a:t>
                      </a:r>
                      <a:r>
                        <a:rPr lang="en" sz="1000">
                          <a:latin typeface="Trebuchet MS"/>
                          <a:ea typeface="Trebuchet MS"/>
                          <a:cs typeface="Trebuchet MS"/>
                          <a:sym typeface="Trebuchet MS"/>
                        </a:rPr>
                        <a:t> Any user that will have access to the content library. Recommended for all Responsive users.</a:t>
                      </a:r>
                      <a:endParaRPr sz="1000">
                        <a:latin typeface="Trebuchet MS"/>
                        <a:ea typeface="Trebuchet MS"/>
                        <a:cs typeface="Trebuchet MS"/>
                        <a:sym typeface="Trebuchet MS"/>
                      </a:endParaRPr>
                    </a:p>
                    <a:p>
                      <a:pPr marL="0" lvl="0" indent="0" algn="l" rtl="0">
                        <a:spcBef>
                          <a:spcPts val="0"/>
                        </a:spcBef>
                        <a:spcAft>
                          <a:spcPts val="0"/>
                        </a:spcAft>
                        <a:buNone/>
                      </a:pPr>
                      <a:br>
                        <a:rPr lang="en" sz="1000" b="1">
                          <a:latin typeface="Trebuchet MS"/>
                          <a:ea typeface="Trebuchet MS"/>
                          <a:cs typeface="Trebuchet MS"/>
                          <a:sym typeface="Trebuchet MS"/>
                        </a:rPr>
                      </a:br>
                      <a:r>
                        <a:rPr lang="en" sz="1000" b="1">
                          <a:latin typeface="Trebuchet MS"/>
                          <a:ea typeface="Trebuchet MS"/>
                          <a:cs typeface="Trebuchet MS"/>
                          <a:sym typeface="Trebuchet MS"/>
                        </a:rPr>
                        <a:t>What to do: </a:t>
                      </a:r>
                      <a:r>
                        <a:rPr lang="en" sz="1000">
                          <a:latin typeface="Trebuchet MS"/>
                          <a:ea typeface="Trebuchet MS"/>
                          <a:cs typeface="Trebuchet MS"/>
                          <a:sym typeface="Trebuchet MS"/>
                        </a:rPr>
                        <a:t>Walk through slides then show your own content library environment. Update slides to explain your organization structure. </a:t>
                      </a:r>
                      <a:endParaRPr sz="1000" b="1">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CED4D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29"/>
        <p:cNvGrpSpPr/>
        <p:nvPr/>
      </p:nvGrpSpPr>
      <p:grpSpPr>
        <a:xfrm>
          <a:off x="0" y="0"/>
          <a:ext cx="0" cy="0"/>
          <a:chOff x="0" y="0"/>
          <a:chExt cx="0" cy="0"/>
        </a:xfrm>
      </p:grpSpPr>
      <p:sp>
        <p:nvSpPr>
          <p:cNvPr id="630" name="Google Shape;630;p76"/>
          <p:cNvSpPr txBox="1"/>
          <p:nvPr/>
        </p:nvSpPr>
        <p:spPr>
          <a:xfrm>
            <a:off x="4979850" y="2749622"/>
            <a:ext cx="3782400" cy="130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283B"/>
                </a:solidFill>
                <a:latin typeface="Trebuchet MS"/>
                <a:ea typeface="Trebuchet MS"/>
                <a:cs typeface="Trebuchet MS"/>
                <a:sym typeface="Trebuchet MS"/>
              </a:rPr>
              <a:t>The </a:t>
            </a:r>
            <a:r>
              <a:rPr lang="en" b="1">
                <a:solidFill>
                  <a:srgbClr val="00283B"/>
                </a:solidFill>
                <a:latin typeface="Trebuchet MS"/>
                <a:ea typeface="Trebuchet MS"/>
                <a:cs typeface="Trebuchet MS"/>
                <a:sym typeface="Trebuchet MS"/>
              </a:rPr>
              <a:t>Content Library </a:t>
            </a:r>
            <a:r>
              <a:rPr lang="en">
                <a:solidFill>
                  <a:srgbClr val="00283B"/>
                </a:solidFill>
                <a:latin typeface="Trebuchet MS"/>
                <a:ea typeface="Trebuchet MS"/>
                <a:cs typeface="Trebuchet MS"/>
                <a:sym typeface="Trebuchet MS"/>
              </a:rPr>
              <a:t>houses Question and Answer Pairs (Q&amp;A Pairs) and documents that have been added to the Library directly or saved from Projects, making them readily accessible for use in future RFxs.</a:t>
            </a:r>
            <a:endParaRPr>
              <a:solidFill>
                <a:srgbClr val="00283B"/>
              </a:solidFill>
              <a:latin typeface="Trebuchet MS"/>
              <a:ea typeface="Trebuchet MS"/>
              <a:cs typeface="Trebuchet MS"/>
              <a:sym typeface="Trebuchet MS"/>
            </a:endParaRPr>
          </a:p>
          <a:p>
            <a:pPr marL="0" lvl="0" indent="0" algn="ctr" rtl="0">
              <a:spcBef>
                <a:spcPts val="0"/>
              </a:spcBef>
              <a:spcAft>
                <a:spcPts val="0"/>
              </a:spcAft>
              <a:buNone/>
            </a:pPr>
            <a:endParaRPr sz="2000" b="1">
              <a:solidFill>
                <a:srgbClr val="00283B"/>
              </a:solidFill>
              <a:latin typeface="Trebuchet MS"/>
              <a:ea typeface="Trebuchet MS"/>
              <a:cs typeface="Trebuchet MS"/>
              <a:sym typeface="Trebuchet MS"/>
            </a:endParaRPr>
          </a:p>
        </p:txBody>
      </p:sp>
      <p:sp>
        <p:nvSpPr>
          <p:cNvPr id="631" name="Google Shape;631;p76"/>
          <p:cNvSpPr txBox="1"/>
          <p:nvPr/>
        </p:nvSpPr>
        <p:spPr>
          <a:xfrm>
            <a:off x="4979850" y="1553199"/>
            <a:ext cx="3199200" cy="108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00283B"/>
                </a:solidFill>
                <a:latin typeface="Trebuchet MS"/>
                <a:ea typeface="Trebuchet MS"/>
                <a:cs typeface="Trebuchet MS"/>
                <a:sym typeface="Trebuchet MS"/>
              </a:rPr>
              <a:t>What is the </a:t>
            </a:r>
            <a:endParaRPr sz="3000" b="1">
              <a:solidFill>
                <a:srgbClr val="00283B"/>
              </a:solidFill>
              <a:latin typeface="Trebuchet MS"/>
              <a:ea typeface="Trebuchet MS"/>
              <a:cs typeface="Trebuchet MS"/>
              <a:sym typeface="Trebuchet MS"/>
            </a:endParaRPr>
          </a:p>
          <a:p>
            <a:pPr marL="0" lvl="0" indent="0" algn="l" rtl="0">
              <a:spcBef>
                <a:spcPts val="0"/>
              </a:spcBef>
              <a:spcAft>
                <a:spcPts val="0"/>
              </a:spcAft>
              <a:buNone/>
            </a:pPr>
            <a:r>
              <a:rPr lang="en" sz="3000" b="1">
                <a:solidFill>
                  <a:srgbClr val="00283B"/>
                </a:solidFill>
                <a:latin typeface="Trebuchet MS"/>
                <a:ea typeface="Trebuchet MS"/>
                <a:cs typeface="Trebuchet MS"/>
                <a:sym typeface="Trebuchet MS"/>
              </a:rPr>
              <a:t>Content Library?</a:t>
            </a:r>
            <a:endParaRPr sz="3000" b="1">
              <a:solidFill>
                <a:srgbClr val="00283B"/>
              </a:solidFill>
              <a:latin typeface="Trebuchet MS"/>
              <a:ea typeface="Trebuchet MS"/>
              <a:cs typeface="Trebuchet MS"/>
              <a:sym typeface="Trebuchet MS"/>
            </a:endParaRPr>
          </a:p>
        </p:txBody>
      </p:sp>
      <p:pic>
        <p:nvPicPr>
          <p:cNvPr id="632" name="Google Shape;632;p76"/>
          <p:cNvPicPr preferRelativeResize="0"/>
          <p:nvPr/>
        </p:nvPicPr>
        <p:blipFill>
          <a:blip r:embed="rId3">
            <a:alphaModFix/>
          </a:blip>
          <a:stretch>
            <a:fillRect/>
          </a:stretch>
        </p:blipFill>
        <p:spPr>
          <a:xfrm>
            <a:off x="582625" y="1021475"/>
            <a:ext cx="3695676" cy="3029263"/>
          </a:xfrm>
          <a:prstGeom prst="rect">
            <a:avLst/>
          </a:prstGeom>
          <a:noFill/>
          <a:ln>
            <a:noFill/>
          </a:ln>
        </p:spPr>
      </p:pic>
      <p:pic>
        <p:nvPicPr>
          <p:cNvPr id="633" name="Google Shape;633;p76"/>
          <p:cNvPicPr preferRelativeResize="0"/>
          <p:nvPr/>
        </p:nvPicPr>
        <p:blipFill>
          <a:blip r:embed="rId4">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37"/>
        <p:cNvGrpSpPr/>
        <p:nvPr/>
      </p:nvGrpSpPr>
      <p:grpSpPr>
        <a:xfrm>
          <a:off x="0" y="0"/>
          <a:ext cx="0" cy="0"/>
          <a:chOff x="0" y="0"/>
          <a:chExt cx="0" cy="0"/>
        </a:xfrm>
      </p:grpSpPr>
      <p:sp>
        <p:nvSpPr>
          <p:cNvPr id="638" name="Google Shape;638;p77"/>
          <p:cNvSpPr txBox="1"/>
          <p:nvPr/>
        </p:nvSpPr>
        <p:spPr>
          <a:xfrm>
            <a:off x="1530788" y="1012825"/>
            <a:ext cx="6082500" cy="57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00283B"/>
                </a:solidFill>
                <a:latin typeface="Trebuchet MS"/>
                <a:ea typeface="Trebuchet MS"/>
                <a:cs typeface="Trebuchet MS"/>
                <a:sym typeface="Trebuchet MS"/>
              </a:rPr>
              <a:t>Searching the Content Library </a:t>
            </a:r>
            <a:endParaRPr sz="2400" b="1">
              <a:solidFill>
                <a:srgbClr val="00283B"/>
              </a:solidFill>
              <a:latin typeface="Trebuchet MS"/>
              <a:ea typeface="Trebuchet MS"/>
              <a:cs typeface="Trebuchet MS"/>
              <a:sym typeface="Trebuchet MS"/>
            </a:endParaRPr>
          </a:p>
          <a:p>
            <a:pPr marL="0" lvl="0" indent="0" algn="ctr" rtl="0">
              <a:spcBef>
                <a:spcPts val="0"/>
              </a:spcBef>
              <a:spcAft>
                <a:spcPts val="0"/>
              </a:spcAft>
              <a:buNone/>
            </a:pPr>
            <a:endParaRPr sz="3000" b="1">
              <a:solidFill>
                <a:schemeClr val="lt1"/>
              </a:solidFill>
              <a:latin typeface="Trebuchet MS"/>
              <a:ea typeface="Trebuchet MS"/>
              <a:cs typeface="Trebuchet MS"/>
              <a:sym typeface="Trebuchet MS"/>
            </a:endParaRPr>
          </a:p>
        </p:txBody>
      </p:sp>
      <p:pic>
        <p:nvPicPr>
          <p:cNvPr id="639" name="Google Shape;639;p77"/>
          <p:cNvPicPr preferRelativeResize="0"/>
          <p:nvPr/>
        </p:nvPicPr>
        <p:blipFill>
          <a:blip r:embed="rId3">
            <a:alphaModFix/>
          </a:blip>
          <a:stretch>
            <a:fillRect/>
          </a:stretch>
        </p:blipFill>
        <p:spPr>
          <a:xfrm>
            <a:off x="3562119" y="1640729"/>
            <a:ext cx="493082" cy="741683"/>
          </a:xfrm>
          <a:prstGeom prst="rect">
            <a:avLst/>
          </a:prstGeom>
          <a:noFill/>
          <a:ln>
            <a:noFill/>
          </a:ln>
        </p:spPr>
      </p:pic>
      <p:sp>
        <p:nvSpPr>
          <p:cNvPr id="640" name="Google Shape;640;p77"/>
          <p:cNvSpPr/>
          <p:nvPr/>
        </p:nvSpPr>
        <p:spPr>
          <a:xfrm>
            <a:off x="6483438" y="3752125"/>
            <a:ext cx="2299800" cy="968100"/>
          </a:xfrm>
          <a:prstGeom prst="rect">
            <a:avLst/>
          </a:prstGeom>
          <a:solidFill>
            <a:schemeClr val="lt1"/>
          </a:solidFill>
          <a:ln w="38100" cap="flat" cmpd="sng">
            <a:solidFill>
              <a:srgbClr val="D4347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Customize the following slides based off your ideal Search Method for your users.</a:t>
            </a:r>
            <a:endParaRPr>
              <a:latin typeface="Trebuchet MS"/>
              <a:ea typeface="Trebuchet MS"/>
              <a:cs typeface="Trebuchet MS"/>
              <a:sym typeface="Trebuchet MS"/>
            </a:endParaRPr>
          </a:p>
        </p:txBody>
      </p:sp>
      <p:pic>
        <p:nvPicPr>
          <p:cNvPr id="641" name="Google Shape;641;p77"/>
          <p:cNvPicPr preferRelativeResize="0"/>
          <p:nvPr/>
        </p:nvPicPr>
        <p:blipFill>
          <a:blip r:embed="rId4">
            <a:alphaModFix/>
          </a:blip>
          <a:stretch>
            <a:fillRect/>
          </a:stretch>
        </p:blipFill>
        <p:spPr>
          <a:xfrm>
            <a:off x="464225" y="4720224"/>
            <a:ext cx="1926185" cy="191900"/>
          </a:xfrm>
          <a:prstGeom prst="rect">
            <a:avLst/>
          </a:prstGeom>
          <a:noFill/>
          <a:ln>
            <a:noFill/>
          </a:ln>
        </p:spPr>
      </p:pic>
      <p:sp>
        <p:nvSpPr>
          <p:cNvPr id="642" name="Google Shape;642;p77"/>
          <p:cNvSpPr/>
          <p:nvPr/>
        </p:nvSpPr>
        <p:spPr>
          <a:xfrm>
            <a:off x="948310" y="1889177"/>
            <a:ext cx="1365263" cy="1365263"/>
          </a:xfrm>
          <a:custGeom>
            <a:avLst/>
            <a:gdLst/>
            <a:ahLst/>
            <a:cxnLst/>
            <a:rect l="l" t="t" r="r" b="b"/>
            <a:pathLst>
              <a:path w="1114500" h="1114500" extrusionOk="0">
                <a:moveTo>
                  <a:pt x="1114501" y="557250"/>
                </a:moveTo>
                <a:cubicBezTo>
                  <a:pt x="1114501" y="864495"/>
                  <a:pt x="864495" y="1114501"/>
                  <a:pt x="557250" y="1114501"/>
                </a:cubicBezTo>
                <a:cubicBezTo>
                  <a:pt x="250006" y="1114501"/>
                  <a:pt x="0" y="864495"/>
                  <a:pt x="0" y="557250"/>
                </a:cubicBezTo>
                <a:cubicBezTo>
                  <a:pt x="0" y="250005"/>
                  <a:pt x="250006" y="0"/>
                  <a:pt x="557250" y="0"/>
                </a:cubicBezTo>
                <a:cubicBezTo>
                  <a:pt x="864495" y="0"/>
                  <a:pt x="1114501" y="250005"/>
                  <a:pt x="1114501" y="557250"/>
                </a:cubicBezTo>
                <a:close/>
              </a:path>
            </a:pathLst>
          </a:custGeom>
          <a:gradFill>
            <a:gsLst>
              <a:gs pos="0">
                <a:srgbClr val="0062A7"/>
              </a:gs>
              <a:gs pos="61000">
                <a:srgbClr val="378874"/>
              </a:gs>
              <a:gs pos="100000">
                <a:srgbClr val="6EAE40"/>
              </a:gs>
            </a:gsLst>
            <a:lin ang="2698631" scaled="0"/>
          </a:gra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 b="1">
                <a:solidFill>
                  <a:srgbClr val="FFFFFF"/>
                </a:solidFill>
                <a:latin typeface="Trebuchet MS"/>
                <a:ea typeface="Trebuchet MS"/>
                <a:cs typeface="Trebuchet MS"/>
                <a:sym typeface="Trebuchet MS"/>
              </a:rPr>
              <a:t>Facet Filter</a:t>
            </a:r>
            <a:endParaRPr b="1" i="0" u="none" strike="noStrike" cap="none">
              <a:solidFill>
                <a:srgbClr val="FFFFFF"/>
              </a:solidFill>
              <a:latin typeface="Trebuchet MS"/>
              <a:ea typeface="Trebuchet MS"/>
              <a:cs typeface="Trebuchet MS"/>
              <a:sym typeface="Trebuchet MS"/>
            </a:endParaRPr>
          </a:p>
        </p:txBody>
      </p:sp>
      <p:sp>
        <p:nvSpPr>
          <p:cNvPr id="643" name="Google Shape;643;p77"/>
          <p:cNvSpPr/>
          <p:nvPr/>
        </p:nvSpPr>
        <p:spPr>
          <a:xfrm>
            <a:off x="2869102" y="1889177"/>
            <a:ext cx="1365263" cy="1365263"/>
          </a:xfrm>
          <a:custGeom>
            <a:avLst/>
            <a:gdLst/>
            <a:ahLst/>
            <a:cxnLst/>
            <a:rect l="l" t="t" r="r" b="b"/>
            <a:pathLst>
              <a:path w="1114500" h="1114500" extrusionOk="0">
                <a:moveTo>
                  <a:pt x="1114501" y="557250"/>
                </a:moveTo>
                <a:cubicBezTo>
                  <a:pt x="1114501" y="864495"/>
                  <a:pt x="864495" y="1114501"/>
                  <a:pt x="557250" y="1114501"/>
                </a:cubicBezTo>
                <a:cubicBezTo>
                  <a:pt x="250006" y="1114501"/>
                  <a:pt x="0" y="864495"/>
                  <a:pt x="0" y="557250"/>
                </a:cubicBezTo>
                <a:cubicBezTo>
                  <a:pt x="0" y="250005"/>
                  <a:pt x="250006" y="0"/>
                  <a:pt x="557250" y="0"/>
                </a:cubicBezTo>
                <a:cubicBezTo>
                  <a:pt x="864495" y="0"/>
                  <a:pt x="1114501" y="250005"/>
                  <a:pt x="1114501" y="557250"/>
                </a:cubicBezTo>
                <a:close/>
              </a:path>
            </a:pathLst>
          </a:custGeom>
          <a:gradFill>
            <a:gsLst>
              <a:gs pos="0">
                <a:srgbClr val="5237CA"/>
              </a:gs>
              <a:gs pos="100000">
                <a:srgbClr val="0482D7"/>
              </a:gs>
            </a:gsLst>
            <a:lin ang="2698631" scaled="0"/>
          </a:gra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 b="1">
                <a:solidFill>
                  <a:srgbClr val="FFFFFF"/>
                </a:solidFill>
                <a:latin typeface="Trebuchet MS"/>
                <a:ea typeface="Trebuchet MS"/>
                <a:cs typeface="Trebuchet MS"/>
                <a:sym typeface="Trebuchet MS"/>
              </a:rPr>
              <a:t>Keyword </a:t>
            </a:r>
            <a:endParaRPr b="1">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en" b="1">
                <a:solidFill>
                  <a:srgbClr val="FFFFFF"/>
                </a:solidFill>
                <a:latin typeface="Trebuchet MS"/>
                <a:ea typeface="Trebuchet MS"/>
                <a:cs typeface="Trebuchet MS"/>
                <a:sym typeface="Trebuchet MS"/>
              </a:rPr>
              <a:t>Search</a:t>
            </a:r>
            <a:endParaRPr b="1" i="0" u="none" strike="noStrike" cap="none">
              <a:solidFill>
                <a:srgbClr val="FFFFFF"/>
              </a:solidFill>
              <a:latin typeface="Trebuchet MS"/>
              <a:ea typeface="Trebuchet MS"/>
              <a:cs typeface="Trebuchet MS"/>
              <a:sym typeface="Trebuchet MS"/>
            </a:endParaRPr>
          </a:p>
        </p:txBody>
      </p:sp>
      <p:sp>
        <p:nvSpPr>
          <p:cNvPr id="644" name="Google Shape;644;p77"/>
          <p:cNvSpPr/>
          <p:nvPr/>
        </p:nvSpPr>
        <p:spPr>
          <a:xfrm>
            <a:off x="4789967" y="1889177"/>
            <a:ext cx="1365263" cy="1365263"/>
          </a:xfrm>
          <a:custGeom>
            <a:avLst/>
            <a:gdLst/>
            <a:ahLst/>
            <a:cxnLst/>
            <a:rect l="l" t="t" r="r" b="b"/>
            <a:pathLst>
              <a:path w="1114500" h="1114500" extrusionOk="0">
                <a:moveTo>
                  <a:pt x="1114501" y="557250"/>
                </a:moveTo>
                <a:cubicBezTo>
                  <a:pt x="1114501" y="864495"/>
                  <a:pt x="864495" y="1114501"/>
                  <a:pt x="557250" y="1114501"/>
                </a:cubicBezTo>
                <a:cubicBezTo>
                  <a:pt x="250005" y="1114501"/>
                  <a:pt x="0" y="864495"/>
                  <a:pt x="0" y="557250"/>
                </a:cubicBezTo>
                <a:cubicBezTo>
                  <a:pt x="0" y="250005"/>
                  <a:pt x="250005" y="0"/>
                  <a:pt x="557250" y="0"/>
                </a:cubicBezTo>
                <a:cubicBezTo>
                  <a:pt x="864495" y="0"/>
                  <a:pt x="1114501" y="250005"/>
                  <a:pt x="1114501" y="557250"/>
                </a:cubicBezTo>
                <a:close/>
              </a:path>
            </a:pathLst>
          </a:custGeom>
          <a:gradFill>
            <a:gsLst>
              <a:gs pos="0">
                <a:srgbClr val="5237CA"/>
              </a:gs>
              <a:gs pos="100000">
                <a:srgbClr val="D43476"/>
              </a:gs>
            </a:gsLst>
            <a:lin ang="2698631" scaled="0"/>
          </a:gra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 b="1">
                <a:solidFill>
                  <a:srgbClr val="FFFFFF"/>
                </a:solidFill>
                <a:latin typeface="Trebuchet MS"/>
                <a:ea typeface="Trebuchet MS"/>
                <a:cs typeface="Trebuchet MS"/>
                <a:sym typeface="Trebuchet MS"/>
              </a:rPr>
              <a:t>Advanced Search</a:t>
            </a:r>
            <a:endParaRPr b="1" i="0" u="none" strike="noStrike" cap="none">
              <a:solidFill>
                <a:srgbClr val="FFFFFF"/>
              </a:solidFill>
              <a:latin typeface="Trebuchet MS"/>
              <a:ea typeface="Trebuchet MS"/>
              <a:cs typeface="Trebuchet MS"/>
              <a:sym typeface="Trebuchet MS"/>
            </a:endParaRPr>
          </a:p>
        </p:txBody>
      </p:sp>
      <p:sp>
        <p:nvSpPr>
          <p:cNvPr id="645" name="Google Shape;645;p77"/>
          <p:cNvSpPr/>
          <p:nvPr/>
        </p:nvSpPr>
        <p:spPr>
          <a:xfrm>
            <a:off x="4605151" y="1507798"/>
            <a:ext cx="3866885" cy="2127896"/>
          </a:xfrm>
          <a:custGeom>
            <a:avLst/>
            <a:gdLst/>
            <a:ahLst/>
            <a:cxnLst/>
            <a:rect l="l" t="t" r="r" b="b"/>
            <a:pathLst>
              <a:path w="3156641" h="1737058" extrusionOk="0">
                <a:moveTo>
                  <a:pt x="1419582" y="868529"/>
                </a:moveTo>
                <a:cubicBezTo>
                  <a:pt x="1419582" y="1254120"/>
                  <a:pt x="1105906" y="1567796"/>
                  <a:pt x="720315" y="1567796"/>
                </a:cubicBezTo>
                <a:cubicBezTo>
                  <a:pt x="438562" y="1567796"/>
                  <a:pt x="195339" y="1400171"/>
                  <a:pt x="84719" y="1159520"/>
                </a:cubicBezTo>
                <a:cubicBezTo>
                  <a:pt x="63437" y="1227576"/>
                  <a:pt x="34905" y="1292416"/>
                  <a:pt x="0" y="1353222"/>
                </a:cubicBezTo>
                <a:cubicBezTo>
                  <a:pt x="156166" y="1584576"/>
                  <a:pt x="420788" y="1737059"/>
                  <a:pt x="720374" y="1737059"/>
                </a:cubicBezTo>
                <a:cubicBezTo>
                  <a:pt x="1199278" y="1737059"/>
                  <a:pt x="1588845" y="1347434"/>
                  <a:pt x="1588845" y="868529"/>
                </a:cubicBezTo>
                <a:cubicBezTo>
                  <a:pt x="1588845" y="482939"/>
                  <a:pt x="1902521" y="169262"/>
                  <a:pt x="2288112" y="169262"/>
                </a:cubicBezTo>
                <a:cubicBezTo>
                  <a:pt x="2673703" y="169262"/>
                  <a:pt x="2987379" y="482939"/>
                  <a:pt x="2987379" y="868529"/>
                </a:cubicBezTo>
                <a:cubicBezTo>
                  <a:pt x="2987379" y="1254120"/>
                  <a:pt x="2673703" y="1567796"/>
                  <a:pt x="2288112" y="1567796"/>
                </a:cubicBezTo>
                <a:cubicBezTo>
                  <a:pt x="2006358" y="1567796"/>
                  <a:pt x="1763135" y="1400171"/>
                  <a:pt x="1652516" y="1159520"/>
                </a:cubicBezTo>
                <a:cubicBezTo>
                  <a:pt x="1631234" y="1227576"/>
                  <a:pt x="1602702" y="1292475"/>
                  <a:pt x="1567797" y="1353280"/>
                </a:cubicBezTo>
                <a:cubicBezTo>
                  <a:pt x="1723962" y="1584635"/>
                  <a:pt x="1988585" y="1737059"/>
                  <a:pt x="2288112" y="1737059"/>
                </a:cubicBezTo>
                <a:cubicBezTo>
                  <a:pt x="2767017" y="1737059"/>
                  <a:pt x="3156642" y="1347434"/>
                  <a:pt x="3156642" y="868529"/>
                </a:cubicBezTo>
                <a:cubicBezTo>
                  <a:pt x="3156642" y="389625"/>
                  <a:pt x="2767017" y="0"/>
                  <a:pt x="2288112" y="0"/>
                </a:cubicBezTo>
                <a:cubicBezTo>
                  <a:pt x="1809207" y="0"/>
                  <a:pt x="1419582" y="389625"/>
                  <a:pt x="1419582" y="868529"/>
                </a:cubicBezTo>
                <a:close/>
              </a:path>
            </a:pathLst>
          </a:custGeom>
          <a:solidFill>
            <a:srgbClr val="CED4D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6" name="Google Shape;646;p77"/>
          <p:cNvSpPr/>
          <p:nvPr/>
        </p:nvSpPr>
        <p:spPr>
          <a:xfrm>
            <a:off x="6710760" y="1889177"/>
            <a:ext cx="1365264" cy="1365263"/>
          </a:xfrm>
          <a:custGeom>
            <a:avLst/>
            <a:gdLst/>
            <a:ahLst/>
            <a:cxnLst/>
            <a:rect l="l" t="t" r="r" b="b"/>
            <a:pathLst>
              <a:path w="1114501" h="1114500" extrusionOk="0">
                <a:moveTo>
                  <a:pt x="1114501" y="557250"/>
                </a:moveTo>
                <a:cubicBezTo>
                  <a:pt x="1114501" y="864495"/>
                  <a:pt x="864496" y="1114501"/>
                  <a:pt x="557250" y="1114501"/>
                </a:cubicBezTo>
                <a:cubicBezTo>
                  <a:pt x="250006" y="1114501"/>
                  <a:pt x="0" y="864495"/>
                  <a:pt x="0" y="557250"/>
                </a:cubicBezTo>
                <a:cubicBezTo>
                  <a:pt x="0" y="250005"/>
                  <a:pt x="250006" y="0"/>
                  <a:pt x="557250" y="0"/>
                </a:cubicBezTo>
                <a:cubicBezTo>
                  <a:pt x="864496" y="0"/>
                  <a:pt x="1114501" y="250005"/>
                  <a:pt x="1114501" y="557250"/>
                </a:cubicBezTo>
                <a:close/>
              </a:path>
            </a:pathLst>
          </a:custGeom>
          <a:gradFill>
            <a:gsLst>
              <a:gs pos="0">
                <a:srgbClr val="00283B"/>
              </a:gs>
              <a:gs pos="100000">
                <a:srgbClr val="D23475"/>
              </a:gs>
            </a:gsLst>
            <a:lin ang="2698631" scaled="0"/>
          </a:gra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 b="1">
                <a:solidFill>
                  <a:srgbClr val="FFFFFF"/>
                </a:solidFill>
                <a:latin typeface="Trebuchet MS"/>
                <a:ea typeface="Trebuchet MS"/>
                <a:cs typeface="Trebuchet MS"/>
                <a:sym typeface="Trebuchet MS"/>
              </a:rPr>
              <a:t>Saved </a:t>
            </a:r>
            <a:endParaRPr b="1">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en" b="1">
                <a:solidFill>
                  <a:srgbClr val="FFFFFF"/>
                </a:solidFill>
                <a:latin typeface="Trebuchet MS"/>
                <a:ea typeface="Trebuchet MS"/>
                <a:cs typeface="Trebuchet MS"/>
                <a:sym typeface="Trebuchet MS"/>
              </a:rPr>
              <a:t>Search</a:t>
            </a:r>
            <a:endParaRPr b="1" i="0" u="none" strike="noStrike" cap="none">
              <a:solidFill>
                <a:srgbClr val="FFFFFF"/>
              </a:solidFill>
              <a:latin typeface="Trebuchet MS"/>
              <a:ea typeface="Trebuchet MS"/>
              <a:cs typeface="Trebuchet MS"/>
              <a:sym typeface="Trebuchet MS"/>
            </a:endParaRPr>
          </a:p>
        </p:txBody>
      </p:sp>
      <p:sp>
        <p:nvSpPr>
          <p:cNvPr id="647" name="Google Shape;647;p77"/>
          <p:cNvSpPr/>
          <p:nvPr/>
        </p:nvSpPr>
        <p:spPr>
          <a:xfrm>
            <a:off x="2669386" y="1507798"/>
            <a:ext cx="3685323" cy="2127896"/>
          </a:xfrm>
          <a:custGeom>
            <a:avLst/>
            <a:gdLst/>
            <a:ahLst/>
            <a:cxnLst/>
            <a:rect l="l" t="t" r="r" b="b"/>
            <a:pathLst>
              <a:path w="3008427" h="1737058" extrusionOk="0">
                <a:moveTo>
                  <a:pt x="1419524" y="868529"/>
                </a:moveTo>
                <a:cubicBezTo>
                  <a:pt x="1419524" y="1254120"/>
                  <a:pt x="1105848" y="1567796"/>
                  <a:pt x="720257" y="1567796"/>
                </a:cubicBezTo>
                <a:cubicBezTo>
                  <a:pt x="438504" y="1567796"/>
                  <a:pt x="195339" y="1400230"/>
                  <a:pt x="84719" y="1159579"/>
                </a:cubicBezTo>
                <a:cubicBezTo>
                  <a:pt x="63437" y="1227635"/>
                  <a:pt x="34905" y="1292533"/>
                  <a:pt x="0" y="1353339"/>
                </a:cubicBezTo>
                <a:cubicBezTo>
                  <a:pt x="156224" y="1584635"/>
                  <a:pt x="420788" y="1737059"/>
                  <a:pt x="720257" y="1737059"/>
                </a:cubicBezTo>
                <a:cubicBezTo>
                  <a:pt x="1199161" y="1737059"/>
                  <a:pt x="1588786" y="1347434"/>
                  <a:pt x="1588786" y="868529"/>
                </a:cubicBezTo>
                <a:cubicBezTo>
                  <a:pt x="1588786" y="482939"/>
                  <a:pt x="1902463" y="169262"/>
                  <a:pt x="2288054" y="169262"/>
                </a:cubicBezTo>
                <a:cubicBezTo>
                  <a:pt x="2569807" y="169262"/>
                  <a:pt x="2812972" y="336829"/>
                  <a:pt x="2923650" y="577538"/>
                </a:cubicBezTo>
                <a:cubicBezTo>
                  <a:pt x="2944932" y="509483"/>
                  <a:pt x="2973523" y="444701"/>
                  <a:pt x="3008427" y="383895"/>
                </a:cubicBezTo>
                <a:cubicBezTo>
                  <a:pt x="2852203" y="152482"/>
                  <a:pt x="2587639" y="0"/>
                  <a:pt x="2288054" y="0"/>
                </a:cubicBezTo>
                <a:cubicBezTo>
                  <a:pt x="1809149" y="0"/>
                  <a:pt x="1419524" y="389625"/>
                  <a:pt x="1419524" y="868529"/>
                </a:cubicBezTo>
                <a:close/>
              </a:path>
            </a:pathLst>
          </a:custGeom>
          <a:solidFill>
            <a:srgbClr val="CED4D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8" name="Google Shape;648;p77"/>
          <p:cNvSpPr/>
          <p:nvPr/>
        </p:nvSpPr>
        <p:spPr>
          <a:xfrm>
            <a:off x="566931" y="1507798"/>
            <a:ext cx="3866885" cy="2127896"/>
          </a:xfrm>
          <a:custGeom>
            <a:avLst/>
            <a:gdLst/>
            <a:ahLst/>
            <a:cxnLst/>
            <a:rect l="l" t="t" r="r" b="b"/>
            <a:pathLst>
              <a:path w="3156641" h="1737058" extrusionOk="0">
                <a:moveTo>
                  <a:pt x="1567797" y="868529"/>
                </a:moveTo>
                <a:cubicBezTo>
                  <a:pt x="1567797" y="1254120"/>
                  <a:pt x="1254121" y="1567796"/>
                  <a:pt x="868530" y="1567796"/>
                </a:cubicBezTo>
                <a:cubicBezTo>
                  <a:pt x="482939" y="1567796"/>
                  <a:pt x="169262" y="1254062"/>
                  <a:pt x="169262" y="868529"/>
                </a:cubicBezTo>
                <a:cubicBezTo>
                  <a:pt x="169262" y="482997"/>
                  <a:pt x="482939" y="169262"/>
                  <a:pt x="868530" y="169262"/>
                </a:cubicBezTo>
                <a:cubicBezTo>
                  <a:pt x="1150283" y="169262"/>
                  <a:pt x="1393506" y="336888"/>
                  <a:pt x="1504126" y="577538"/>
                </a:cubicBezTo>
                <a:cubicBezTo>
                  <a:pt x="1525408" y="509483"/>
                  <a:pt x="1553940" y="444584"/>
                  <a:pt x="1588845" y="383837"/>
                </a:cubicBezTo>
                <a:cubicBezTo>
                  <a:pt x="1432679" y="152424"/>
                  <a:pt x="1168057" y="0"/>
                  <a:pt x="868530" y="0"/>
                </a:cubicBezTo>
                <a:cubicBezTo>
                  <a:pt x="389625" y="0"/>
                  <a:pt x="0" y="389625"/>
                  <a:pt x="0" y="868529"/>
                </a:cubicBezTo>
                <a:cubicBezTo>
                  <a:pt x="0" y="1347434"/>
                  <a:pt x="389625" y="1737059"/>
                  <a:pt x="868530" y="1737059"/>
                </a:cubicBezTo>
                <a:cubicBezTo>
                  <a:pt x="1347434" y="1737059"/>
                  <a:pt x="1737059" y="1347434"/>
                  <a:pt x="1737059" y="868529"/>
                </a:cubicBezTo>
                <a:cubicBezTo>
                  <a:pt x="1737059" y="482939"/>
                  <a:pt x="2050735" y="169262"/>
                  <a:pt x="2436326" y="169262"/>
                </a:cubicBezTo>
                <a:cubicBezTo>
                  <a:pt x="2718080" y="169262"/>
                  <a:pt x="2961303" y="336888"/>
                  <a:pt x="3071923" y="577597"/>
                </a:cubicBezTo>
                <a:cubicBezTo>
                  <a:pt x="3093205" y="509541"/>
                  <a:pt x="3121737" y="444701"/>
                  <a:pt x="3156642" y="383895"/>
                </a:cubicBezTo>
                <a:cubicBezTo>
                  <a:pt x="3000476" y="152424"/>
                  <a:pt x="2735854" y="0"/>
                  <a:pt x="2436268" y="0"/>
                </a:cubicBezTo>
                <a:cubicBezTo>
                  <a:pt x="1957422" y="0"/>
                  <a:pt x="1567797" y="389625"/>
                  <a:pt x="1567797" y="868529"/>
                </a:cubicBezTo>
                <a:close/>
              </a:path>
            </a:pathLst>
          </a:custGeom>
          <a:solidFill>
            <a:srgbClr val="CED4D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52"/>
        <p:cNvGrpSpPr/>
        <p:nvPr/>
      </p:nvGrpSpPr>
      <p:grpSpPr>
        <a:xfrm>
          <a:off x="0" y="0"/>
          <a:ext cx="0" cy="0"/>
          <a:chOff x="0" y="0"/>
          <a:chExt cx="0" cy="0"/>
        </a:xfrm>
      </p:grpSpPr>
      <p:sp>
        <p:nvSpPr>
          <p:cNvPr id="653" name="Google Shape;653;p78"/>
          <p:cNvSpPr/>
          <p:nvPr/>
        </p:nvSpPr>
        <p:spPr>
          <a:xfrm rot="-5400000" flipH="1">
            <a:off x="5471550" y="379550"/>
            <a:ext cx="3105000" cy="4239900"/>
          </a:xfrm>
          <a:prstGeom prst="round2SameRect">
            <a:avLst>
              <a:gd name="adj1" fmla="val 2830"/>
              <a:gd name="adj2" fmla="val 0"/>
            </a:avLst>
          </a:prstGeom>
          <a:gradFill>
            <a:gsLst>
              <a:gs pos="0">
                <a:srgbClr val="5237CA"/>
              </a:gs>
              <a:gs pos="100000">
                <a:srgbClr val="D4347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654" name="Google Shape;654;p78"/>
          <p:cNvSpPr txBox="1">
            <a:spLocks noGrp="1"/>
          </p:cNvSpPr>
          <p:nvPr>
            <p:ph type="title"/>
          </p:nvPr>
        </p:nvSpPr>
        <p:spPr>
          <a:xfrm>
            <a:off x="464100" y="171475"/>
            <a:ext cx="3765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Facet </a:t>
            </a:r>
            <a:r>
              <a:rPr lang="en" sz="2400">
                <a:solidFill>
                  <a:srgbClr val="00283B"/>
                </a:solidFill>
              </a:rPr>
              <a:t>Filter</a:t>
            </a:r>
            <a:endParaRPr sz="2400" b="1">
              <a:solidFill>
                <a:srgbClr val="00283B"/>
              </a:solidFill>
              <a:latin typeface="Trebuchet MS"/>
              <a:ea typeface="Trebuchet MS"/>
              <a:cs typeface="Trebuchet MS"/>
              <a:sym typeface="Trebuchet MS"/>
            </a:endParaRPr>
          </a:p>
        </p:txBody>
      </p:sp>
      <p:sp>
        <p:nvSpPr>
          <p:cNvPr id="655" name="Google Shape;655;p78"/>
          <p:cNvSpPr txBox="1">
            <a:spLocks noGrp="1"/>
          </p:cNvSpPr>
          <p:nvPr>
            <p:ph type="subTitle" idx="4294967295"/>
          </p:nvPr>
        </p:nvSpPr>
        <p:spPr>
          <a:xfrm>
            <a:off x="464100" y="729000"/>
            <a:ext cx="3062100" cy="672300"/>
          </a:xfrm>
          <a:prstGeom prst="rect">
            <a:avLst/>
          </a:prstGeom>
        </p:spPr>
        <p:txBody>
          <a:bodyPr spcFirstLastPara="1" wrap="square" lIns="0" tIns="91425" rIns="0" bIns="91425" anchor="t" anchorCtr="0">
            <a:noAutofit/>
          </a:bodyPr>
          <a:lstStyle/>
          <a:p>
            <a:pPr marL="0" lvl="0" indent="0" algn="l" rtl="0">
              <a:spcBef>
                <a:spcPts val="0"/>
              </a:spcBef>
              <a:spcAft>
                <a:spcPts val="1200"/>
              </a:spcAft>
              <a:buNone/>
            </a:pPr>
            <a:r>
              <a:rPr lang="en" sz="1000">
                <a:solidFill>
                  <a:srgbClr val="00283B"/>
                </a:solidFill>
              </a:rPr>
              <a:t>This is your</a:t>
            </a:r>
            <a:r>
              <a:rPr lang="en" sz="1000">
                <a:solidFill>
                  <a:srgbClr val="00283B"/>
                </a:solidFill>
                <a:latin typeface="Trebuchet MS"/>
                <a:ea typeface="Trebuchet MS"/>
                <a:cs typeface="Trebuchet MS"/>
                <a:sym typeface="Trebuchet MS"/>
              </a:rPr>
              <a:t> quick filter option to narrow down the results you are viewing in the Content Library.</a:t>
            </a:r>
            <a:endParaRPr sz="1000">
              <a:solidFill>
                <a:srgbClr val="00283B"/>
              </a:solidFill>
              <a:latin typeface="Trebuchet MS"/>
              <a:ea typeface="Trebuchet MS"/>
              <a:cs typeface="Trebuchet MS"/>
              <a:sym typeface="Trebuchet MS"/>
            </a:endParaRPr>
          </a:p>
        </p:txBody>
      </p:sp>
      <p:sp>
        <p:nvSpPr>
          <p:cNvPr id="656" name="Google Shape;656;p78"/>
          <p:cNvSpPr txBox="1">
            <a:spLocks noGrp="1"/>
          </p:cNvSpPr>
          <p:nvPr>
            <p:ph type="body" idx="4294967295"/>
          </p:nvPr>
        </p:nvSpPr>
        <p:spPr>
          <a:xfrm>
            <a:off x="464100" y="1192975"/>
            <a:ext cx="4239900" cy="1920300"/>
          </a:xfrm>
          <a:prstGeom prst="rect">
            <a:avLst/>
          </a:prstGeom>
        </p:spPr>
        <p:txBody>
          <a:bodyPr spcFirstLastPara="1" wrap="square" lIns="0" tIns="91425" rIns="0" bIns="91425" anchor="t" anchorCtr="0">
            <a:noAutofit/>
          </a:bodyPr>
          <a:lstStyle/>
          <a:p>
            <a:pPr marL="228600" lvl="0" indent="-167640" algn="l" rtl="0">
              <a:spcBef>
                <a:spcPts val="0"/>
              </a:spcBef>
              <a:spcAft>
                <a:spcPts val="0"/>
              </a:spcAft>
              <a:buClr>
                <a:srgbClr val="00283B"/>
              </a:buClr>
              <a:buSzPts val="1200"/>
              <a:buChar char="●"/>
            </a:pPr>
            <a:r>
              <a:rPr lang="en" sz="1200" b="1">
                <a:solidFill>
                  <a:srgbClr val="00283B"/>
                </a:solidFill>
                <a:latin typeface="Trebuchet MS"/>
                <a:ea typeface="Trebuchet MS"/>
                <a:cs typeface="Trebuchet MS"/>
                <a:sym typeface="Trebuchet MS"/>
              </a:rPr>
              <a:t>Customize Facet: </a:t>
            </a:r>
            <a:r>
              <a:rPr lang="en" sz="1200">
                <a:solidFill>
                  <a:srgbClr val="00283B"/>
                </a:solidFill>
                <a:latin typeface="Trebuchet MS"/>
                <a:ea typeface="Trebuchet MS"/>
                <a:cs typeface="Trebuchet MS"/>
                <a:sym typeface="Trebuchet MS"/>
              </a:rPr>
              <a:t>You can add, remove, or rearrange filters.</a:t>
            </a:r>
            <a:endParaRPr sz="1200">
              <a:solidFill>
                <a:srgbClr val="00283B"/>
              </a:solidFill>
              <a:latin typeface="Trebuchet MS"/>
              <a:ea typeface="Trebuchet MS"/>
              <a:cs typeface="Trebuchet MS"/>
              <a:sym typeface="Trebuchet MS"/>
            </a:endParaRPr>
          </a:p>
          <a:p>
            <a:pPr marL="228600" lvl="0" indent="-167640" algn="l" rtl="0">
              <a:spcBef>
                <a:spcPts val="1000"/>
              </a:spcBef>
              <a:spcAft>
                <a:spcPts val="0"/>
              </a:spcAft>
              <a:buClr>
                <a:srgbClr val="00283B"/>
              </a:buClr>
              <a:buSzPts val="1200"/>
              <a:buChar char="●"/>
            </a:pPr>
            <a:r>
              <a:rPr lang="en" sz="1200">
                <a:solidFill>
                  <a:srgbClr val="00283B"/>
                </a:solidFill>
                <a:latin typeface="Trebuchet MS"/>
                <a:ea typeface="Trebuchet MS"/>
                <a:cs typeface="Trebuchet MS"/>
                <a:sym typeface="Trebuchet MS"/>
              </a:rPr>
              <a:t>Utilize the </a:t>
            </a:r>
            <a:r>
              <a:rPr lang="en" sz="1200" b="1">
                <a:solidFill>
                  <a:srgbClr val="00283B"/>
                </a:solidFill>
                <a:latin typeface="Trebuchet MS"/>
                <a:ea typeface="Trebuchet MS"/>
                <a:cs typeface="Trebuchet MS"/>
                <a:sym typeface="Trebuchet MS"/>
              </a:rPr>
              <a:t>search bar</a:t>
            </a:r>
            <a:r>
              <a:rPr lang="en" sz="1200">
                <a:solidFill>
                  <a:srgbClr val="00283B"/>
                </a:solidFill>
                <a:latin typeface="Trebuchet MS"/>
                <a:ea typeface="Trebuchet MS"/>
                <a:cs typeface="Trebuchet MS"/>
                <a:sym typeface="Trebuchet MS"/>
              </a:rPr>
              <a:t> to search across all of your filters.</a:t>
            </a:r>
            <a:endParaRPr sz="1200">
              <a:solidFill>
                <a:srgbClr val="00283B"/>
              </a:solidFill>
              <a:latin typeface="Trebuchet MS"/>
              <a:ea typeface="Trebuchet MS"/>
              <a:cs typeface="Trebuchet MS"/>
              <a:sym typeface="Trebuchet MS"/>
            </a:endParaRPr>
          </a:p>
          <a:p>
            <a:pPr marL="228600" lvl="0" indent="-167640" algn="l" rtl="0">
              <a:spcBef>
                <a:spcPts val="1000"/>
              </a:spcBef>
              <a:spcAft>
                <a:spcPts val="0"/>
              </a:spcAft>
              <a:buClr>
                <a:srgbClr val="00283B"/>
              </a:buClr>
              <a:buSzPts val="1200"/>
              <a:buChar char="●"/>
            </a:pPr>
            <a:r>
              <a:rPr lang="en" sz="1200" b="1">
                <a:solidFill>
                  <a:srgbClr val="00283B"/>
                </a:solidFill>
                <a:latin typeface="Trebuchet MS"/>
                <a:ea typeface="Trebuchet MS"/>
                <a:cs typeface="Trebuchet MS"/>
                <a:sym typeface="Trebuchet MS"/>
              </a:rPr>
              <a:t>My Favorites</a:t>
            </a:r>
            <a:r>
              <a:rPr lang="en" sz="1200">
                <a:solidFill>
                  <a:srgbClr val="00283B"/>
                </a:solidFill>
                <a:latin typeface="Trebuchet MS"/>
                <a:ea typeface="Trebuchet MS"/>
                <a:cs typeface="Trebuchet MS"/>
                <a:sym typeface="Trebuchet MS"/>
              </a:rPr>
              <a:t> will appear if you have marked any Q&amp;A pairs as your favorites for easy navigation.</a:t>
            </a:r>
            <a:endParaRPr sz="1200">
              <a:solidFill>
                <a:srgbClr val="00283B"/>
              </a:solidFill>
              <a:latin typeface="Trebuchet MS"/>
              <a:ea typeface="Trebuchet MS"/>
              <a:cs typeface="Trebuchet MS"/>
              <a:sym typeface="Trebuchet MS"/>
            </a:endParaRPr>
          </a:p>
          <a:p>
            <a:pPr marL="228600" lvl="0" indent="-167640" algn="l" rtl="0">
              <a:spcBef>
                <a:spcPts val="1000"/>
              </a:spcBef>
              <a:spcAft>
                <a:spcPts val="0"/>
              </a:spcAft>
              <a:buClr>
                <a:srgbClr val="00283B"/>
              </a:buClr>
              <a:buSzPts val="1200"/>
              <a:buChar char="●"/>
            </a:pPr>
            <a:r>
              <a:rPr lang="en" sz="1200">
                <a:solidFill>
                  <a:srgbClr val="00283B"/>
                </a:solidFill>
                <a:latin typeface="Trebuchet MS"/>
                <a:ea typeface="Trebuchet MS"/>
                <a:cs typeface="Trebuchet MS"/>
                <a:sym typeface="Trebuchet MS"/>
              </a:rPr>
              <a:t>Popular filters include </a:t>
            </a:r>
            <a:r>
              <a:rPr lang="en" sz="1200" b="1">
                <a:solidFill>
                  <a:srgbClr val="00283B"/>
                </a:solidFill>
                <a:latin typeface="Trebuchet MS"/>
                <a:ea typeface="Trebuchet MS"/>
                <a:cs typeface="Trebuchet MS"/>
                <a:sym typeface="Trebuchet MS"/>
              </a:rPr>
              <a:t>Tags, Owners, and Project Names.</a:t>
            </a:r>
            <a:endParaRPr sz="1200" b="1">
              <a:solidFill>
                <a:srgbClr val="00283B"/>
              </a:solidFill>
              <a:latin typeface="Trebuchet MS"/>
              <a:ea typeface="Trebuchet MS"/>
              <a:cs typeface="Trebuchet MS"/>
              <a:sym typeface="Trebuchet MS"/>
            </a:endParaRPr>
          </a:p>
          <a:p>
            <a:pPr marL="0" lvl="0" indent="0" algn="l" rtl="0">
              <a:spcBef>
                <a:spcPts val="1000"/>
              </a:spcBef>
              <a:spcAft>
                <a:spcPts val="1000"/>
              </a:spcAft>
              <a:buNone/>
            </a:pPr>
            <a:r>
              <a:rPr lang="en" sz="1200" i="1">
                <a:solidFill>
                  <a:srgbClr val="00283B"/>
                </a:solidFill>
              </a:rPr>
              <a:t>Review the Academy course on </a:t>
            </a:r>
            <a:r>
              <a:rPr lang="en" sz="1200" b="1" i="1" u="sng">
                <a:solidFill>
                  <a:srgbClr val="00283B"/>
                </a:solidFill>
                <a:hlinkClick r:id="rId3">
                  <a:extLst>
                    <a:ext uri="{A12FA001-AC4F-418D-AE19-62706E023703}">
                      <ahyp:hlinkClr xmlns:ahyp="http://schemas.microsoft.com/office/drawing/2018/hyperlinkcolor" val="tx"/>
                    </a:ext>
                  </a:extLst>
                </a:hlinkClick>
              </a:rPr>
              <a:t>Searching for Content in the Library</a:t>
            </a:r>
            <a:r>
              <a:rPr lang="en" sz="1200" b="1" i="1">
                <a:solidFill>
                  <a:srgbClr val="00283B"/>
                </a:solidFill>
              </a:rPr>
              <a:t> </a:t>
            </a:r>
            <a:r>
              <a:rPr lang="en" sz="1200" i="1">
                <a:solidFill>
                  <a:srgbClr val="00283B"/>
                </a:solidFill>
              </a:rPr>
              <a:t>for additional guidance.</a:t>
            </a:r>
            <a:endParaRPr sz="1200" b="1">
              <a:solidFill>
                <a:srgbClr val="00283B"/>
              </a:solidFill>
            </a:endParaRPr>
          </a:p>
        </p:txBody>
      </p:sp>
      <p:pic>
        <p:nvPicPr>
          <p:cNvPr id="657" name="Google Shape;657;p78"/>
          <p:cNvPicPr preferRelativeResize="0"/>
          <p:nvPr/>
        </p:nvPicPr>
        <p:blipFill rotWithShape="1">
          <a:blip r:embed="rId4">
            <a:alphaModFix/>
          </a:blip>
          <a:srcRect t="17320" b="17320"/>
          <a:stretch/>
        </p:blipFill>
        <p:spPr>
          <a:xfrm>
            <a:off x="4983450" y="1157892"/>
            <a:ext cx="4081200" cy="2683200"/>
          </a:xfrm>
          <a:prstGeom prst="roundRect">
            <a:avLst>
              <a:gd name="adj" fmla="val 8484"/>
            </a:avLst>
          </a:prstGeom>
          <a:noFill/>
          <a:ln>
            <a:noFill/>
          </a:ln>
          <a:effectLst>
            <a:outerShdw blurRad="57150" dist="19050" dir="5400000" algn="bl" rotWithShape="0">
              <a:srgbClr val="000000">
                <a:alpha val="50000"/>
              </a:srgbClr>
            </a:outerShdw>
          </a:effectLst>
        </p:spPr>
      </p:pic>
      <p:pic>
        <p:nvPicPr>
          <p:cNvPr id="658" name="Google Shape;658;p78"/>
          <p:cNvPicPr preferRelativeResize="0"/>
          <p:nvPr/>
        </p:nvPicPr>
        <p:blipFill>
          <a:blip r:embed="rId5">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62"/>
        <p:cNvGrpSpPr/>
        <p:nvPr/>
      </p:nvGrpSpPr>
      <p:grpSpPr>
        <a:xfrm>
          <a:off x="0" y="0"/>
          <a:ext cx="0" cy="0"/>
          <a:chOff x="0" y="0"/>
          <a:chExt cx="0" cy="0"/>
        </a:xfrm>
      </p:grpSpPr>
      <p:sp>
        <p:nvSpPr>
          <p:cNvPr id="663" name="Google Shape;663;p79"/>
          <p:cNvSpPr/>
          <p:nvPr/>
        </p:nvSpPr>
        <p:spPr>
          <a:xfrm rot="-5400000" flipH="1">
            <a:off x="5003975" y="123725"/>
            <a:ext cx="3580800" cy="4699500"/>
          </a:xfrm>
          <a:prstGeom prst="round2SameRect">
            <a:avLst>
              <a:gd name="adj1" fmla="val 2830"/>
              <a:gd name="adj2" fmla="val 0"/>
            </a:avLst>
          </a:prstGeom>
          <a:gradFill>
            <a:gsLst>
              <a:gs pos="0">
                <a:srgbClr val="5237CA"/>
              </a:gs>
              <a:gs pos="100000">
                <a:srgbClr val="D4347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664" name="Google Shape;664;p79"/>
          <p:cNvSpPr txBox="1">
            <a:spLocks noGrp="1"/>
          </p:cNvSpPr>
          <p:nvPr>
            <p:ph type="title"/>
          </p:nvPr>
        </p:nvSpPr>
        <p:spPr>
          <a:xfrm>
            <a:off x="464100" y="171475"/>
            <a:ext cx="3765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Keyword Search</a:t>
            </a:r>
            <a:endParaRPr sz="2400" b="1">
              <a:solidFill>
                <a:srgbClr val="00283B"/>
              </a:solidFill>
              <a:latin typeface="Trebuchet MS"/>
              <a:ea typeface="Trebuchet MS"/>
              <a:cs typeface="Trebuchet MS"/>
              <a:sym typeface="Trebuchet MS"/>
            </a:endParaRPr>
          </a:p>
        </p:txBody>
      </p:sp>
      <p:sp>
        <p:nvSpPr>
          <p:cNvPr id="665" name="Google Shape;665;p79"/>
          <p:cNvSpPr txBox="1">
            <a:spLocks noGrp="1"/>
          </p:cNvSpPr>
          <p:nvPr>
            <p:ph type="subTitle" idx="4294967295"/>
          </p:nvPr>
        </p:nvSpPr>
        <p:spPr>
          <a:xfrm>
            <a:off x="464225" y="715575"/>
            <a:ext cx="3488100" cy="672300"/>
          </a:xfrm>
          <a:prstGeom prst="rect">
            <a:avLst/>
          </a:prstGeom>
        </p:spPr>
        <p:txBody>
          <a:bodyPr spcFirstLastPara="1" wrap="square" lIns="0" tIns="91425" rIns="0" bIns="91425" anchor="t" anchorCtr="0">
            <a:noAutofit/>
          </a:bodyPr>
          <a:lstStyle/>
          <a:p>
            <a:pPr marL="0" lvl="0" indent="0" algn="l" rtl="0">
              <a:spcBef>
                <a:spcPts val="0"/>
              </a:spcBef>
              <a:spcAft>
                <a:spcPts val="1200"/>
              </a:spcAft>
              <a:buNone/>
            </a:pPr>
            <a:r>
              <a:rPr lang="en" sz="1000">
                <a:solidFill>
                  <a:srgbClr val="00283B"/>
                </a:solidFill>
                <a:latin typeface="Trebuchet MS"/>
                <a:ea typeface="Trebuchet MS"/>
                <a:cs typeface="Trebuchet MS"/>
                <a:sym typeface="Trebuchet MS"/>
              </a:rPr>
              <a:t>Users can search in the Content Library by entering text </a:t>
            </a:r>
            <a:r>
              <a:rPr lang="en" sz="1000">
                <a:solidFill>
                  <a:schemeClr val="lt1"/>
                </a:solidFill>
                <a:highlight>
                  <a:srgbClr val="D43476"/>
                </a:highlight>
                <a:latin typeface="Trebuchet MS"/>
                <a:ea typeface="Trebuchet MS"/>
                <a:cs typeface="Trebuchet MS"/>
                <a:sym typeface="Trebuchet MS"/>
              </a:rPr>
              <a:t>provide custom example here</a:t>
            </a:r>
            <a:r>
              <a:rPr lang="en" sz="1000">
                <a:solidFill>
                  <a:srgbClr val="00283B"/>
                </a:solidFill>
                <a:latin typeface="Trebuchet MS"/>
                <a:ea typeface="Trebuchet MS"/>
                <a:cs typeface="Trebuchet MS"/>
                <a:sym typeface="Trebuchet MS"/>
              </a:rPr>
              <a:t> in the Search field.</a:t>
            </a:r>
            <a:endParaRPr sz="1000">
              <a:solidFill>
                <a:srgbClr val="00283B"/>
              </a:solidFill>
              <a:latin typeface="Trebuchet MS"/>
              <a:ea typeface="Trebuchet MS"/>
              <a:cs typeface="Trebuchet MS"/>
              <a:sym typeface="Trebuchet MS"/>
            </a:endParaRPr>
          </a:p>
        </p:txBody>
      </p:sp>
      <p:sp>
        <p:nvSpPr>
          <p:cNvPr id="666" name="Google Shape;666;p79"/>
          <p:cNvSpPr txBox="1">
            <a:spLocks noGrp="1"/>
          </p:cNvSpPr>
          <p:nvPr>
            <p:ph type="body" idx="4294967295"/>
          </p:nvPr>
        </p:nvSpPr>
        <p:spPr>
          <a:xfrm>
            <a:off x="464225" y="1387875"/>
            <a:ext cx="3528300" cy="1702500"/>
          </a:xfrm>
          <a:prstGeom prst="rect">
            <a:avLst/>
          </a:prstGeom>
        </p:spPr>
        <p:txBody>
          <a:bodyPr spcFirstLastPara="1" wrap="square" lIns="0" tIns="91425" rIns="0" bIns="91425" anchor="t" anchorCtr="0">
            <a:noAutofit/>
          </a:bodyPr>
          <a:lstStyle/>
          <a:p>
            <a:pPr marL="228600" lvl="0" indent="-167640" algn="l" rtl="0">
              <a:spcBef>
                <a:spcPts val="0"/>
              </a:spcBef>
              <a:spcAft>
                <a:spcPts val="0"/>
              </a:spcAft>
              <a:buClr>
                <a:srgbClr val="00283B"/>
              </a:buClr>
              <a:buSzPts val="1200"/>
              <a:buFont typeface="Trebuchet MS"/>
              <a:buChar char="●"/>
            </a:pPr>
            <a:r>
              <a:rPr lang="en" sz="1200">
                <a:solidFill>
                  <a:srgbClr val="00283B"/>
                </a:solidFill>
                <a:latin typeface="Trebuchet MS"/>
                <a:ea typeface="Trebuchet MS"/>
                <a:cs typeface="Trebuchet MS"/>
                <a:sym typeface="Trebuchet MS"/>
              </a:rPr>
              <a:t>Type any Keyword into the Search bar to pull all results containing the Keyword. </a:t>
            </a:r>
            <a:endParaRPr sz="1200">
              <a:solidFill>
                <a:srgbClr val="00283B"/>
              </a:solidFill>
              <a:latin typeface="Trebuchet MS"/>
              <a:ea typeface="Trebuchet MS"/>
              <a:cs typeface="Trebuchet MS"/>
              <a:sym typeface="Trebuchet MS"/>
            </a:endParaRPr>
          </a:p>
          <a:p>
            <a:pPr marL="228600" lvl="0" indent="-167640" algn="l" rtl="0">
              <a:spcBef>
                <a:spcPts val="1000"/>
              </a:spcBef>
              <a:spcAft>
                <a:spcPts val="0"/>
              </a:spcAft>
              <a:buClr>
                <a:srgbClr val="00283B"/>
              </a:buClr>
              <a:buSzPts val="1200"/>
              <a:buFont typeface="Trebuchet MS"/>
              <a:buChar char="●"/>
            </a:pPr>
            <a:r>
              <a:rPr lang="en" sz="1200">
                <a:solidFill>
                  <a:srgbClr val="00283B"/>
                </a:solidFill>
                <a:latin typeface="Trebuchet MS"/>
                <a:ea typeface="Trebuchet MS"/>
                <a:cs typeface="Trebuchet MS"/>
                <a:sym typeface="Trebuchet MS"/>
              </a:rPr>
              <a:t>To conduct a </a:t>
            </a:r>
            <a:r>
              <a:rPr lang="en" sz="1200" b="1">
                <a:solidFill>
                  <a:srgbClr val="00283B"/>
                </a:solidFill>
              </a:rPr>
              <a:t>Phrase Search,</a:t>
            </a:r>
            <a:r>
              <a:rPr lang="en" sz="1200">
                <a:solidFill>
                  <a:srgbClr val="00283B"/>
                </a:solidFill>
                <a:latin typeface="Trebuchet MS"/>
                <a:ea typeface="Trebuchet MS"/>
                <a:cs typeface="Trebuchet MS"/>
                <a:sym typeface="Trebuchet MS"/>
              </a:rPr>
              <a:t> type the phrase in quotes.</a:t>
            </a:r>
            <a:endParaRPr sz="1200">
              <a:solidFill>
                <a:srgbClr val="00283B"/>
              </a:solidFill>
              <a:latin typeface="Trebuchet MS"/>
              <a:ea typeface="Trebuchet MS"/>
              <a:cs typeface="Trebuchet MS"/>
              <a:sym typeface="Trebuchet MS"/>
            </a:endParaRPr>
          </a:p>
          <a:p>
            <a:pPr marL="0" lvl="0" indent="0" algn="l" rtl="0">
              <a:spcBef>
                <a:spcPts val="1000"/>
              </a:spcBef>
              <a:spcAft>
                <a:spcPts val="1000"/>
              </a:spcAft>
              <a:buNone/>
            </a:pPr>
            <a:r>
              <a:rPr lang="en" sz="1200" i="1">
                <a:solidFill>
                  <a:srgbClr val="00283B"/>
                </a:solidFill>
                <a:latin typeface="Trebuchet MS"/>
                <a:ea typeface="Trebuchet MS"/>
                <a:cs typeface="Trebuchet MS"/>
                <a:sym typeface="Trebuchet MS"/>
              </a:rPr>
              <a:t>Explore this </a:t>
            </a:r>
            <a:r>
              <a:rPr lang="en" sz="1200" i="1" u="sng">
                <a:solidFill>
                  <a:srgbClr val="00283B"/>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Help Article</a:t>
            </a:r>
            <a:r>
              <a:rPr lang="en" sz="1200" i="1">
                <a:solidFill>
                  <a:srgbClr val="00283B"/>
                </a:solidFill>
                <a:latin typeface="Trebuchet MS"/>
                <a:ea typeface="Trebuchet MS"/>
                <a:cs typeface="Trebuchet MS"/>
                <a:sym typeface="Trebuchet MS"/>
              </a:rPr>
              <a:t> to discover advanced keyword search options, including Wildcard and Fuzzy Searches. </a:t>
            </a:r>
            <a:endParaRPr sz="1200" i="1">
              <a:solidFill>
                <a:srgbClr val="00283B"/>
              </a:solidFill>
              <a:latin typeface="Trebuchet MS"/>
              <a:ea typeface="Trebuchet MS"/>
              <a:cs typeface="Trebuchet MS"/>
              <a:sym typeface="Trebuchet MS"/>
            </a:endParaRPr>
          </a:p>
        </p:txBody>
      </p:sp>
      <p:pic>
        <p:nvPicPr>
          <p:cNvPr id="667" name="Google Shape;667;p79"/>
          <p:cNvPicPr preferRelativeResize="0"/>
          <p:nvPr/>
        </p:nvPicPr>
        <p:blipFill rotWithShape="1">
          <a:blip r:embed="rId4">
            <a:alphaModFix/>
          </a:blip>
          <a:srcRect l="17063" r="17056"/>
          <a:stretch/>
        </p:blipFill>
        <p:spPr>
          <a:xfrm>
            <a:off x="4575275" y="896224"/>
            <a:ext cx="4438200" cy="3154500"/>
          </a:xfrm>
          <a:prstGeom prst="roundRect">
            <a:avLst>
              <a:gd name="adj" fmla="val 4910"/>
            </a:avLst>
          </a:prstGeom>
          <a:noFill/>
          <a:ln>
            <a:noFill/>
          </a:ln>
          <a:effectLst>
            <a:outerShdw blurRad="57150" dist="19050" dir="5400000" algn="bl" rotWithShape="0">
              <a:srgbClr val="000000">
                <a:alpha val="50000"/>
              </a:srgbClr>
            </a:outerShdw>
          </a:effectLst>
        </p:spPr>
      </p:pic>
      <p:pic>
        <p:nvPicPr>
          <p:cNvPr id="668" name="Google Shape;668;p79"/>
          <p:cNvPicPr preferRelativeResize="0"/>
          <p:nvPr/>
        </p:nvPicPr>
        <p:blipFill>
          <a:blip r:embed="rId5">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72"/>
        <p:cNvGrpSpPr/>
        <p:nvPr/>
      </p:nvGrpSpPr>
      <p:grpSpPr>
        <a:xfrm>
          <a:off x="0" y="0"/>
          <a:ext cx="0" cy="0"/>
          <a:chOff x="0" y="0"/>
          <a:chExt cx="0" cy="0"/>
        </a:xfrm>
      </p:grpSpPr>
      <p:sp>
        <p:nvSpPr>
          <p:cNvPr id="673" name="Google Shape;673;p80"/>
          <p:cNvSpPr/>
          <p:nvPr/>
        </p:nvSpPr>
        <p:spPr>
          <a:xfrm rot="-5400000" flipH="1">
            <a:off x="5023250" y="124650"/>
            <a:ext cx="3498600" cy="4743300"/>
          </a:xfrm>
          <a:prstGeom prst="round2SameRect">
            <a:avLst>
              <a:gd name="adj1" fmla="val 2830"/>
              <a:gd name="adj2" fmla="val 0"/>
            </a:avLst>
          </a:prstGeom>
          <a:gradFill>
            <a:gsLst>
              <a:gs pos="0">
                <a:srgbClr val="5237CA"/>
              </a:gs>
              <a:gs pos="100000">
                <a:srgbClr val="D4347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674" name="Google Shape;674;p80"/>
          <p:cNvSpPr txBox="1">
            <a:spLocks noGrp="1"/>
          </p:cNvSpPr>
          <p:nvPr>
            <p:ph type="title"/>
          </p:nvPr>
        </p:nvSpPr>
        <p:spPr>
          <a:xfrm>
            <a:off x="464225" y="198525"/>
            <a:ext cx="3765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Advanced Search</a:t>
            </a:r>
            <a:endParaRPr sz="2400" b="1">
              <a:solidFill>
                <a:srgbClr val="00283B"/>
              </a:solidFill>
              <a:latin typeface="Trebuchet MS"/>
              <a:ea typeface="Trebuchet MS"/>
              <a:cs typeface="Trebuchet MS"/>
              <a:sym typeface="Trebuchet MS"/>
            </a:endParaRPr>
          </a:p>
        </p:txBody>
      </p:sp>
      <p:sp>
        <p:nvSpPr>
          <p:cNvPr id="675" name="Google Shape;675;p80"/>
          <p:cNvSpPr txBox="1">
            <a:spLocks noGrp="1"/>
          </p:cNvSpPr>
          <p:nvPr>
            <p:ph type="subTitle" idx="4294967295"/>
          </p:nvPr>
        </p:nvSpPr>
        <p:spPr>
          <a:xfrm>
            <a:off x="464100" y="706450"/>
            <a:ext cx="3528900" cy="672300"/>
          </a:xfrm>
          <a:prstGeom prst="rect">
            <a:avLst/>
          </a:prstGeom>
        </p:spPr>
        <p:txBody>
          <a:bodyPr spcFirstLastPara="1" wrap="square" lIns="0" tIns="91425" rIns="0" bIns="91425" anchor="t" anchorCtr="0">
            <a:noAutofit/>
          </a:bodyPr>
          <a:lstStyle/>
          <a:p>
            <a:pPr marL="0" lvl="0" indent="0" algn="l" rtl="0">
              <a:spcBef>
                <a:spcPts val="0"/>
              </a:spcBef>
              <a:spcAft>
                <a:spcPts val="1200"/>
              </a:spcAft>
              <a:buNone/>
            </a:pPr>
            <a:r>
              <a:rPr lang="en" sz="1000">
                <a:solidFill>
                  <a:srgbClr val="00283B"/>
                </a:solidFill>
                <a:latin typeface="Trebuchet MS"/>
                <a:ea typeface="Trebuchet MS"/>
                <a:cs typeface="Trebuchet MS"/>
                <a:sym typeface="Trebuchet MS"/>
              </a:rPr>
              <a:t>Allows you to select multiple filters to apply when searching for content.</a:t>
            </a:r>
            <a:endParaRPr sz="1000">
              <a:solidFill>
                <a:srgbClr val="00283B"/>
              </a:solidFill>
              <a:latin typeface="Trebuchet MS"/>
              <a:ea typeface="Trebuchet MS"/>
              <a:cs typeface="Trebuchet MS"/>
              <a:sym typeface="Trebuchet MS"/>
            </a:endParaRPr>
          </a:p>
        </p:txBody>
      </p:sp>
      <p:sp>
        <p:nvSpPr>
          <p:cNvPr id="676" name="Google Shape;676;p80"/>
          <p:cNvSpPr txBox="1">
            <a:spLocks noGrp="1"/>
          </p:cNvSpPr>
          <p:nvPr>
            <p:ph type="body" idx="4294967295"/>
          </p:nvPr>
        </p:nvSpPr>
        <p:spPr>
          <a:xfrm>
            <a:off x="464100" y="1315925"/>
            <a:ext cx="3906600" cy="1760700"/>
          </a:xfrm>
          <a:prstGeom prst="rect">
            <a:avLst/>
          </a:prstGeom>
        </p:spPr>
        <p:txBody>
          <a:bodyPr spcFirstLastPara="1" wrap="square" lIns="0" tIns="91425" rIns="0" bIns="91425" anchor="t" anchorCtr="0">
            <a:noAutofit/>
          </a:bodyPr>
          <a:lstStyle/>
          <a:p>
            <a:pPr marL="228600" lvl="0" indent="-167640" algn="l" rtl="0">
              <a:spcBef>
                <a:spcPts val="0"/>
              </a:spcBef>
              <a:spcAft>
                <a:spcPts val="0"/>
              </a:spcAft>
              <a:buClr>
                <a:srgbClr val="00283B"/>
              </a:buClr>
              <a:buSzPts val="1200"/>
              <a:buChar char="●"/>
            </a:pPr>
            <a:r>
              <a:rPr lang="en" sz="1200">
                <a:solidFill>
                  <a:srgbClr val="00283B"/>
                </a:solidFill>
                <a:latin typeface="Trebuchet MS"/>
                <a:ea typeface="Trebuchet MS"/>
                <a:cs typeface="Trebuchet MS"/>
                <a:sym typeface="Trebuchet MS"/>
              </a:rPr>
              <a:t>Click</a:t>
            </a:r>
            <a:r>
              <a:rPr lang="en" sz="1200" b="1">
                <a:solidFill>
                  <a:srgbClr val="00283B"/>
                </a:solidFill>
                <a:latin typeface="Trebuchet MS"/>
                <a:ea typeface="Trebuchet MS"/>
                <a:cs typeface="Trebuchet MS"/>
                <a:sym typeface="Trebuchet MS"/>
              </a:rPr>
              <a:t> +Add Filter </a:t>
            </a:r>
            <a:r>
              <a:rPr lang="en" sz="1200">
                <a:solidFill>
                  <a:srgbClr val="00283B"/>
                </a:solidFill>
                <a:latin typeface="Trebuchet MS"/>
                <a:ea typeface="Trebuchet MS"/>
                <a:cs typeface="Trebuchet MS"/>
                <a:sym typeface="Trebuchet MS"/>
              </a:rPr>
              <a:t>to add, remove, or rearrange filters.</a:t>
            </a:r>
            <a:endParaRPr sz="1200">
              <a:solidFill>
                <a:srgbClr val="00283B"/>
              </a:solidFill>
              <a:latin typeface="Trebuchet MS"/>
              <a:ea typeface="Trebuchet MS"/>
              <a:cs typeface="Trebuchet MS"/>
              <a:sym typeface="Trebuchet MS"/>
            </a:endParaRPr>
          </a:p>
          <a:p>
            <a:pPr marL="228600" lvl="0" indent="-167640" algn="l" rtl="0">
              <a:spcBef>
                <a:spcPts val="1000"/>
              </a:spcBef>
              <a:spcAft>
                <a:spcPts val="0"/>
              </a:spcAft>
              <a:buClr>
                <a:srgbClr val="00283B"/>
              </a:buClr>
              <a:buSzPts val="1200"/>
              <a:buChar char="●"/>
            </a:pPr>
            <a:r>
              <a:rPr lang="en" sz="1200">
                <a:solidFill>
                  <a:srgbClr val="00283B"/>
                </a:solidFill>
                <a:latin typeface="Trebuchet MS"/>
                <a:ea typeface="Trebuchet MS"/>
                <a:cs typeface="Trebuchet MS"/>
                <a:sym typeface="Trebuchet MS"/>
              </a:rPr>
              <a:t>Utilize the </a:t>
            </a:r>
            <a:r>
              <a:rPr lang="en" sz="1200" b="1">
                <a:solidFill>
                  <a:srgbClr val="00283B"/>
                </a:solidFill>
                <a:latin typeface="Trebuchet MS"/>
                <a:ea typeface="Trebuchet MS"/>
                <a:cs typeface="Trebuchet MS"/>
                <a:sym typeface="Trebuchet MS"/>
              </a:rPr>
              <a:t>search bar </a:t>
            </a:r>
            <a:r>
              <a:rPr lang="en" sz="1200">
                <a:solidFill>
                  <a:srgbClr val="00283B"/>
                </a:solidFill>
                <a:latin typeface="Trebuchet MS"/>
                <a:ea typeface="Trebuchet MS"/>
                <a:cs typeface="Trebuchet MS"/>
                <a:sym typeface="Trebuchet MS"/>
              </a:rPr>
              <a:t>alongside other filters.</a:t>
            </a:r>
            <a:endParaRPr sz="1200">
              <a:solidFill>
                <a:srgbClr val="00283B"/>
              </a:solidFill>
              <a:latin typeface="Trebuchet MS"/>
              <a:ea typeface="Trebuchet MS"/>
              <a:cs typeface="Trebuchet MS"/>
              <a:sym typeface="Trebuchet MS"/>
            </a:endParaRPr>
          </a:p>
          <a:p>
            <a:pPr marL="228600" lvl="0" indent="-167640" algn="l" rtl="0">
              <a:spcBef>
                <a:spcPts val="1000"/>
              </a:spcBef>
              <a:spcAft>
                <a:spcPts val="0"/>
              </a:spcAft>
              <a:buClr>
                <a:srgbClr val="00283B"/>
              </a:buClr>
              <a:buSzPts val="1200"/>
              <a:buChar char="●"/>
            </a:pPr>
            <a:r>
              <a:rPr lang="en" sz="1200">
                <a:solidFill>
                  <a:srgbClr val="00283B"/>
                </a:solidFill>
                <a:latin typeface="Trebuchet MS"/>
                <a:ea typeface="Trebuchet MS"/>
                <a:cs typeface="Trebuchet MS"/>
                <a:sym typeface="Trebuchet MS"/>
              </a:rPr>
              <a:t>Select</a:t>
            </a:r>
            <a:r>
              <a:rPr lang="en" sz="1200" b="1">
                <a:solidFill>
                  <a:srgbClr val="00283B"/>
                </a:solidFill>
                <a:latin typeface="Trebuchet MS"/>
                <a:ea typeface="Trebuchet MS"/>
                <a:cs typeface="Trebuchet MS"/>
                <a:sym typeface="Trebuchet MS"/>
              </a:rPr>
              <a:t> Filter &gt; Recently Searched </a:t>
            </a:r>
            <a:r>
              <a:rPr lang="en" sz="1200">
                <a:solidFill>
                  <a:srgbClr val="00283B"/>
                </a:solidFill>
                <a:latin typeface="Trebuchet MS"/>
                <a:ea typeface="Trebuchet MS"/>
                <a:cs typeface="Trebuchet MS"/>
                <a:sym typeface="Trebuchet MS"/>
              </a:rPr>
              <a:t>to access your recently searched content.</a:t>
            </a:r>
            <a:endParaRPr sz="1200">
              <a:solidFill>
                <a:srgbClr val="00283B"/>
              </a:solidFill>
              <a:latin typeface="Trebuchet MS"/>
              <a:ea typeface="Trebuchet MS"/>
              <a:cs typeface="Trebuchet MS"/>
              <a:sym typeface="Trebuchet MS"/>
            </a:endParaRPr>
          </a:p>
          <a:p>
            <a:pPr marL="0" lvl="0" indent="0" algn="l" rtl="0">
              <a:spcBef>
                <a:spcPts val="1000"/>
              </a:spcBef>
              <a:spcAft>
                <a:spcPts val="1000"/>
              </a:spcAft>
              <a:buNone/>
            </a:pPr>
            <a:r>
              <a:rPr lang="en" sz="1200">
                <a:solidFill>
                  <a:srgbClr val="00283B"/>
                </a:solidFill>
                <a:latin typeface="Trebuchet MS"/>
                <a:ea typeface="Trebuchet MS"/>
                <a:cs typeface="Trebuchet MS"/>
                <a:sym typeface="Trebuchet MS"/>
              </a:rPr>
              <a:t>R</a:t>
            </a:r>
            <a:r>
              <a:rPr lang="en" sz="1200" i="1">
                <a:solidFill>
                  <a:srgbClr val="00283B"/>
                </a:solidFill>
                <a:latin typeface="Trebuchet MS"/>
                <a:ea typeface="Trebuchet MS"/>
                <a:cs typeface="Trebuchet MS"/>
                <a:sym typeface="Trebuchet MS"/>
              </a:rPr>
              <a:t>eview the Academy course on </a:t>
            </a:r>
            <a:r>
              <a:rPr lang="en" sz="1200" b="1" i="1" u="sng">
                <a:solidFill>
                  <a:srgbClr val="00283B"/>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Searching for Content in the Library</a:t>
            </a:r>
            <a:r>
              <a:rPr lang="en" sz="1200" b="1" i="1">
                <a:solidFill>
                  <a:srgbClr val="00283B"/>
                </a:solidFill>
                <a:latin typeface="Trebuchet MS"/>
                <a:ea typeface="Trebuchet MS"/>
                <a:cs typeface="Trebuchet MS"/>
                <a:sym typeface="Trebuchet MS"/>
              </a:rPr>
              <a:t> </a:t>
            </a:r>
            <a:r>
              <a:rPr lang="en" sz="1200" i="1">
                <a:solidFill>
                  <a:srgbClr val="00283B"/>
                </a:solidFill>
                <a:latin typeface="Trebuchet MS"/>
                <a:ea typeface="Trebuchet MS"/>
                <a:cs typeface="Trebuchet MS"/>
                <a:sym typeface="Trebuchet MS"/>
              </a:rPr>
              <a:t>for more guidance.</a:t>
            </a:r>
            <a:endParaRPr sz="1200" i="1">
              <a:solidFill>
                <a:srgbClr val="00283B"/>
              </a:solidFill>
              <a:latin typeface="Trebuchet MS"/>
              <a:ea typeface="Trebuchet MS"/>
              <a:cs typeface="Trebuchet MS"/>
              <a:sym typeface="Trebuchet MS"/>
            </a:endParaRPr>
          </a:p>
        </p:txBody>
      </p:sp>
      <p:pic>
        <p:nvPicPr>
          <p:cNvPr id="677" name="Google Shape;677;p80"/>
          <p:cNvPicPr preferRelativeResize="0"/>
          <p:nvPr/>
        </p:nvPicPr>
        <p:blipFill rotWithShape="1">
          <a:blip r:embed="rId4">
            <a:alphaModFix/>
          </a:blip>
          <a:srcRect l="651" r="651"/>
          <a:stretch/>
        </p:blipFill>
        <p:spPr>
          <a:xfrm>
            <a:off x="4529450" y="904800"/>
            <a:ext cx="4486200" cy="3183000"/>
          </a:xfrm>
          <a:prstGeom prst="roundRect">
            <a:avLst>
              <a:gd name="adj" fmla="val 3343"/>
            </a:avLst>
          </a:prstGeom>
          <a:noFill/>
          <a:ln>
            <a:noFill/>
          </a:ln>
          <a:effectLst>
            <a:outerShdw blurRad="57150" dist="19050" dir="5400000" algn="bl" rotWithShape="0">
              <a:srgbClr val="000000">
                <a:alpha val="50000"/>
              </a:srgbClr>
            </a:outerShdw>
          </a:effectLst>
        </p:spPr>
      </p:pic>
      <p:pic>
        <p:nvPicPr>
          <p:cNvPr id="678" name="Google Shape;678;p80"/>
          <p:cNvPicPr preferRelativeResize="0"/>
          <p:nvPr/>
        </p:nvPicPr>
        <p:blipFill>
          <a:blip r:embed="rId5">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82"/>
        <p:cNvGrpSpPr/>
        <p:nvPr/>
      </p:nvGrpSpPr>
      <p:grpSpPr>
        <a:xfrm>
          <a:off x="0" y="0"/>
          <a:ext cx="0" cy="0"/>
          <a:chOff x="0" y="0"/>
          <a:chExt cx="0" cy="0"/>
        </a:xfrm>
      </p:grpSpPr>
      <p:sp>
        <p:nvSpPr>
          <p:cNvPr id="683" name="Google Shape;683;p81"/>
          <p:cNvSpPr/>
          <p:nvPr/>
        </p:nvSpPr>
        <p:spPr>
          <a:xfrm rot="-5400000" flipH="1">
            <a:off x="5681400" y="303950"/>
            <a:ext cx="2685300" cy="4239900"/>
          </a:xfrm>
          <a:prstGeom prst="round2SameRect">
            <a:avLst>
              <a:gd name="adj1" fmla="val 2830"/>
              <a:gd name="adj2" fmla="val 0"/>
            </a:avLst>
          </a:prstGeom>
          <a:gradFill>
            <a:gsLst>
              <a:gs pos="0">
                <a:srgbClr val="5237CA"/>
              </a:gs>
              <a:gs pos="100000">
                <a:srgbClr val="D43476"/>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684" name="Google Shape;684;p81"/>
          <p:cNvSpPr txBox="1">
            <a:spLocks noGrp="1"/>
          </p:cNvSpPr>
          <p:nvPr>
            <p:ph type="title"/>
          </p:nvPr>
        </p:nvSpPr>
        <p:spPr>
          <a:xfrm>
            <a:off x="464100" y="171475"/>
            <a:ext cx="3765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Saved Search</a:t>
            </a:r>
            <a:endParaRPr sz="2400" b="1">
              <a:solidFill>
                <a:srgbClr val="00283B"/>
              </a:solidFill>
              <a:latin typeface="Trebuchet MS"/>
              <a:ea typeface="Trebuchet MS"/>
              <a:cs typeface="Trebuchet MS"/>
              <a:sym typeface="Trebuchet MS"/>
            </a:endParaRPr>
          </a:p>
        </p:txBody>
      </p:sp>
      <p:sp>
        <p:nvSpPr>
          <p:cNvPr id="685" name="Google Shape;685;p81"/>
          <p:cNvSpPr txBox="1">
            <a:spLocks noGrp="1"/>
          </p:cNvSpPr>
          <p:nvPr>
            <p:ph type="subTitle" idx="4294967295"/>
          </p:nvPr>
        </p:nvSpPr>
        <p:spPr>
          <a:xfrm>
            <a:off x="464225" y="716100"/>
            <a:ext cx="3062100" cy="672300"/>
          </a:xfrm>
          <a:prstGeom prst="rect">
            <a:avLst/>
          </a:prstGeom>
        </p:spPr>
        <p:txBody>
          <a:bodyPr spcFirstLastPara="1" wrap="square" lIns="0" tIns="91425" rIns="0" bIns="91425" anchor="t" anchorCtr="0">
            <a:noAutofit/>
          </a:bodyPr>
          <a:lstStyle/>
          <a:p>
            <a:pPr marL="0" lvl="0" indent="0" algn="l" rtl="0">
              <a:spcBef>
                <a:spcPts val="0"/>
              </a:spcBef>
              <a:spcAft>
                <a:spcPts val="1200"/>
              </a:spcAft>
              <a:buNone/>
            </a:pPr>
            <a:r>
              <a:rPr lang="en" sz="1000">
                <a:solidFill>
                  <a:srgbClr val="00283B"/>
                </a:solidFill>
                <a:latin typeface="Trebuchet MS"/>
                <a:ea typeface="Trebuchet MS"/>
                <a:cs typeface="Trebuchet MS"/>
                <a:sym typeface="Trebuchet MS"/>
              </a:rPr>
              <a:t>Save time accessing commonly searched information by creating Saved Searches.</a:t>
            </a:r>
            <a:endParaRPr sz="1000">
              <a:solidFill>
                <a:srgbClr val="00283B"/>
              </a:solidFill>
              <a:latin typeface="Trebuchet MS"/>
              <a:ea typeface="Trebuchet MS"/>
              <a:cs typeface="Trebuchet MS"/>
              <a:sym typeface="Trebuchet MS"/>
            </a:endParaRPr>
          </a:p>
        </p:txBody>
      </p:sp>
      <p:sp>
        <p:nvSpPr>
          <p:cNvPr id="686" name="Google Shape;686;p81"/>
          <p:cNvSpPr txBox="1">
            <a:spLocks noGrp="1"/>
          </p:cNvSpPr>
          <p:nvPr>
            <p:ph type="body" idx="4294967295"/>
          </p:nvPr>
        </p:nvSpPr>
        <p:spPr>
          <a:xfrm>
            <a:off x="464225" y="1256150"/>
            <a:ext cx="4043400" cy="2048100"/>
          </a:xfrm>
          <a:prstGeom prst="rect">
            <a:avLst/>
          </a:prstGeom>
        </p:spPr>
        <p:txBody>
          <a:bodyPr spcFirstLastPara="1" wrap="square" lIns="0" tIns="91425" rIns="0" bIns="91425" anchor="t" anchorCtr="0">
            <a:noAutofit/>
          </a:bodyPr>
          <a:lstStyle/>
          <a:p>
            <a:pPr marL="228600" lvl="0" indent="-167640" algn="l" rtl="0">
              <a:spcBef>
                <a:spcPts val="0"/>
              </a:spcBef>
              <a:spcAft>
                <a:spcPts val="0"/>
              </a:spcAft>
              <a:buClr>
                <a:srgbClr val="00283B"/>
              </a:buClr>
              <a:buSzPts val="1200"/>
              <a:buChar char="●"/>
            </a:pPr>
            <a:r>
              <a:rPr lang="en" sz="1200">
                <a:solidFill>
                  <a:srgbClr val="00283B"/>
                </a:solidFill>
                <a:latin typeface="Trebuchet MS"/>
                <a:ea typeface="Trebuchet MS"/>
                <a:cs typeface="Trebuchet MS"/>
                <a:sym typeface="Trebuchet MS"/>
              </a:rPr>
              <a:t>Perfect for users who access the same information nearly every time they go into the Content Library.</a:t>
            </a:r>
            <a:endParaRPr sz="1200">
              <a:solidFill>
                <a:srgbClr val="00283B"/>
              </a:solidFill>
              <a:latin typeface="Trebuchet MS"/>
              <a:ea typeface="Trebuchet MS"/>
              <a:cs typeface="Trebuchet MS"/>
              <a:sym typeface="Trebuchet MS"/>
            </a:endParaRPr>
          </a:p>
          <a:p>
            <a:pPr marL="228600" lvl="0" indent="-167640" algn="l" rtl="0">
              <a:spcBef>
                <a:spcPts val="1000"/>
              </a:spcBef>
              <a:spcAft>
                <a:spcPts val="0"/>
              </a:spcAft>
              <a:buClr>
                <a:srgbClr val="00283B"/>
              </a:buClr>
              <a:buSzPts val="1200"/>
              <a:buChar char="●"/>
            </a:pPr>
            <a:r>
              <a:rPr lang="en" sz="1200">
                <a:solidFill>
                  <a:srgbClr val="00283B"/>
                </a:solidFill>
                <a:latin typeface="Trebuchet MS"/>
                <a:ea typeface="Trebuchet MS"/>
                <a:cs typeface="Trebuchet MS"/>
                <a:sym typeface="Trebuchet MS"/>
              </a:rPr>
              <a:t>Search for Content, click the </a:t>
            </a:r>
            <a:r>
              <a:rPr lang="en" sz="1200" b="1">
                <a:solidFill>
                  <a:srgbClr val="00283B"/>
                </a:solidFill>
                <a:latin typeface="Trebuchet MS"/>
                <a:ea typeface="Trebuchet MS"/>
                <a:cs typeface="Trebuchet MS"/>
                <a:sym typeface="Trebuchet MS"/>
              </a:rPr>
              <a:t>Save Icon</a:t>
            </a:r>
            <a:r>
              <a:rPr lang="en" sz="1200">
                <a:solidFill>
                  <a:srgbClr val="00283B"/>
                </a:solidFill>
                <a:latin typeface="Trebuchet MS"/>
                <a:ea typeface="Trebuchet MS"/>
                <a:cs typeface="Trebuchet MS"/>
                <a:sym typeface="Trebuchet MS"/>
              </a:rPr>
              <a:t>, enter the name of the search</a:t>
            </a:r>
            <a:r>
              <a:rPr lang="en" sz="1200" b="1">
                <a:solidFill>
                  <a:srgbClr val="00283B"/>
                </a:solidFill>
                <a:latin typeface="Trebuchet MS"/>
                <a:ea typeface="Trebuchet MS"/>
                <a:cs typeface="Trebuchet MS"/>
                <a:sym typeface="Trebuchet MS"/>
              </a:rPr>
              <a:t>,</a:t>
            </a:r>
            <a:r>
              <a:rPr lang="en" sz="1200">
                <a:solidFill>
                  <a:srgbClr val="00283B"/>
                </a:solidFill>
                <a:latin typeface="Trebuchet MS"/>
                <a:ea typeface="Trebuchet MS"/>
                <a:cs typeface="Trebuchet MS"/>
                <a:sym typeface="Trebuchet MS"/>
              </a:rPr>
              <a:t> and click Save. </a:t>
            </a:r>
            <a:endParaRPr sz="1200">
              <a:solidFill>
                <a:srgbClr val="00283B"/>
              </a:solidFill>
              <a:latin typeface="Trebuchet MS"/>
              <a:ea typeface="Trebuchet MS"/>
              <a:cs typeface="Trebuchet MS"/>
              <a:sym typeface="Trebuchet MS"/>
            </a:endParaRPr>
          </a:p>
          <a:p>
            <a:pPr marL="228600" lvl="0" indent="-167640" algn="l" rtl="0">
              <a:spcBef>
                <a:spcPts val="1000"/>
              </a:spcBef>
              <a:spcAft>
                <a:spcPts val="0"/>
              </a:spcAft>
              <a:buClr>
                <a:srgbClr val="00283B"/>
              </a:buClr>
              <a:buSzPts val="1200"/>
              <a:buChar char="●"/>
            </a:pPr>
            <a:r>
              <a:rPr lang="en" sz="1200">
                <a:solidFill>
                  <a:srgbClr val="00283B"/>
                </a:solidFill>
                <a:latin typeface="Trebuchet MS"/>
                <a:ea typeface="Trebuchet MS"/>
                <a:cs typeface="Trebuchet MS"/>
                <a:sym typeface="Trebuchet MS"/>
              </a:rPr>
              <a:t>Utilize the </a:t>
            </a:r>
            <a:r>
              <a:rPr lang="en" sz="1200" b="1">
                <a:solidFill>
                  <a:srgbClr val="00283B"/>
                </a:solidFill>
                <a:latin typeface="Trebuchet MS"/>
                <a:ea typeface="Trebuchet MS"/>
                <a:cs typeface="Trebuchet MS"/>
                <a:sym typeface="Trebuchet MS"/>
              </a:rPr>
              <a:t>Saved Searches Icon</a:t>
            </a:r>
            <a:r>
              <a:rPr lang="en" sz="1200">
                <a:solidFill>
                  <a:srgbClr val="00283B"/>
                </a:solidFill>
                <a:latin typeface="Trebuchet MS"/>
                <a:ea typeface="Trebuchet MS"/>
                <a:cs typeface="Trebuchet MS"/>
                <a:sym typeface="Trebuchet MS"/>
              </a:rPr>
              <a:t> to access your Searches. </a:t>
            </a:r>
            <a:endParaRPr sz="1200">
              <a:solidFill>
                <a:srgbClr val="00283B"/>
              </a:solidFill>
              <a:latin typeface="Trebuchet MS"/>
              <a:ea typeface="Trebuchet MS"/>
              <a:cs typeface="Trebuchet MS"/>
              <a:sym typeface="Trebuchet MS"/>
            </a:endParaRPr>
          </a:p>
          <a:p>
            <a:pPr marL="0" lvl="0" indent="0" algn="l" rtl="0">
              <a:spcBef>
                <a:spcPts val="1000"/>
              </a:spcBef>
              <a:spcAft>
                <a:spcPts val="1000"/>
              </a:spcAft>
              <a:buNone/>
            </a:pPr>
            <a:r>
              <a:rPr lang="en" sz="1200" i="1">
                <a:solidFill>
                  <a:srgbClr val="00283B"/>
                </a:solidFill>
                <a:latin typeface="Trebuchet MS"/>
                <a:ea typeface="Trebuchet MS"/>
                <a:cs typeface="Trebuchet MS"/>
                <a:sym typeface="Trebuchet MS"/>
              </a:rPr>
              <a:t>Review the Help Center course on </a:t>
            </a:r>
            <a:r>
              <a:rPr lang="en" sz="1200" i="1" u="sng">
                <a:solidFill>
                  <a:srgbClr val="00283B"/>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Saved Searches</a:t>
            </a:r>
            <a:r>
              <a:rPr lang="en" sz="1200" i="1">
                <a:solidFill>
                  <a:srgbClr val="00283B"/>
                </a:solidFill>
                <a:latin typeface="Trebuchet MS"/>
                <a:ea typeface="Trebuchet MS"/>
                <a:cs typeface="Trebuchet MS"/>
                <a:sym typeface="Trebuchet MS"/>
              </a:rPr>
              <a:t>, including how to create a </a:t>
            </a:r>
            <a:r>
              <a:rPr lang="en" sz="1200" b="1" i="1">
                <a:solidFill>
                  <a:srgbClr val="00283B"/>
                </a:solidFill>
                <a:latin typeface="Trebuchet MS"/>
                <a:ea typeface="Trebuchet MS"/>
                <a:cs typeface="Trebuchet MS"/>
                <a:sym typeface="Trebuchet MS"/>
              </a:rPr>
              <a:t>Default Search</a:t>
            </a:r>
            <a:r>
              <a:rPr lang="en" sz="1200" i="1">
                <a:solidFill>
                  <a:srgbClr val="00283B"/>
                </a:solidFill>
                <a:latin typeface="Trebuchet MS"/>
                <a:ea typeface="Trebuchet MS"/>
                <a:cs typeface="Trebuchet MS"/>
                <a:sym typeface="Trebuchet MS"/>
              </a:rPr>
              <a:t>.  </a:t>
            </a:r>
            <a:endParaRPr sz="1200" i="1">
              <a:solidFill>
                <a:srgbClr val="00283B"/>
              </a:solidFill>
              <a:latin typeface="Trebuchet MS"/>
              <a:ea typeface="Trebuchet MS"/>
              <a:cs typeface="Trebuchet MS"/>
              <a:sym typeface="Trebuchet MS"/>
            </a:endParaRPr>
          </a:p>
        </p:txBody>
      </p:sp>
      <p:pic>
        <p:nvPicPr>
          <p:cNvPr id="687" name="Google Shape;687;p81"/>
          <p:cNvPicPr preferRelativeResize="0"/>
          <p:nvPr/>
        </p:nvPicPr>
        <p:blipFill rotWithShape="1">
          <a:blip r:embed="rId4">
            <a:alphaModFix/>
          </a:blip>
          <a:srcRect r="15167"/>
          <a:stretch/>
        </p:blipFill>
        <p:spPr>
          <a:xfrm>
            <a:off x="5014650" y="1256150"/>
            <a:ext cx="4018800" cy="2277300"/>
          </a:xfrm>
          <a:prstGeom prst="roundRect">
            <a:avLst>
              <a:gd name="adj" fmla="val 8544"/>
            </a:avLst>
          </a:prstGeom>
          <a:noFill/>
          <a:ln>
            <a:noFill/>
          </a:ln>
          <a:effectLst>
            <a:outerShdw blurRad="57150" dist="19050" dir="5400000" algn="bl" rotWithShape="0">
              <a:srgbClr val="000000">
                <a:alpha val="50000"/>
              </a:srgbClr>
            </a:outerShdw>
          </a:effectLst>
        </p:spPr>
      </p:pic>
      <p:pic>
        <p:nvPicPr>
          <p:cNvPr id="688" name="Google Shape;688;p81"/>
          <p:cNvPicPr preferRelativeResize="0"/>
          <p:nvPr/>
        </p:nvPicPr>
        <p:blipFill>
          <a:blip r:embed="rId5">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92"/>
        <p:cNvGrpSpPr/>
        <p:nvPr/>
      </p:nvGrpSpPr>
      <p:grpSpPr>
        <a:xfrm>
          <a:off x="0" y="0"/>
          <a:ext cx="0" cy="0"/>
          <a:chOff x="0" y="0"/>
          <a:chExt cx="0" cy="0"/>
        </a:xfrm>
      </p:grpSpPr>
      <p:sp>
        <p:nvSpPr>
          <p:cNvPr id="693" name="Google Shape;693;p82"/>
          <p:cNvSpPr/>
          <p:nvPr/>
        </p:nvSpPr>
        <p:spPr>
          <a:xfrm rot="-5400000" flipH="1">
            <a:off x="5131650" y="719450"/>
            <a:ext cx="3105000" cy="3560100"/>
          </a:xfrm>
          <a:prstGeom prst="round2SameRect">
            <a:avLst>
              <a:gd name="adj1" fmla="val 2830"/>
              <a:gd name="adj2" fmla="val 0"/>
            </a:avLst>
          </a:prstGeom>
          <a:gradFill>
            <a:gsLst>
              <a:gs pos="0">
                <a:srgbClr val="5237CA"/>
              </a:gs>
              <a:gs pos="52000">
                <a:srgbClr val="8536AA"/>
              </a:gs>
              <a:gs pos="100000">
                <a:srgbClr val="B73589"/>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694" name="Google Shape;694;p82"/>
          <p:cNvSpPr txBox="1">
            <a:spLocks noGrp="1"/>
          </p:cNvSpPr>
          <p:nvPr>
            <p:ph type="title"/>
          </p:nvPr>
        </p:nvSpPr>
        <p:spPr>
          <a:xfrm>
            <a:off x="464100" y="122650"/>
            <a:ext cx="3765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Tags</a:t>
            </a:r>
            <a:r>
              <a:rPr lang="en" sz="3400" b="1">
                <a:solidFill>
                  <a:schemeClr val="lt1"/>
                </a:solidFill>
                <a:latin typeface="Trebuchet MS"/>
                <a:ea typeface="Trebuchet MS"/>
                <a:cs typeface="Trebuchet MS"/>
                <a:sym typeface="Trebuchet MS"/>
              </a:rPr>
              <a:t> </a:t>
            </a:r>
            <a:endParaRPr sz="3400" b="1">
              <a:solidFill>
                <a:schemeClr val="lt1"/>
              </a:solidFill>
              <a:latin typeface="Trebuchet MS"/>
              <a:ea typeface="Trebuchet MS"/>
              <a:cs typeface="Trebuchet MS"/>
              <a:sym typeface="Trebuchet MS"/>
            </a:endParaRPr>
          </a:p>
        </p:txBody>
      </p:sp>
      <p:sp>
        <p:nvSpPr>
          <p:cNvPr id="695" name="Google Shape;695;p82"/>
          <p:cNvSpPr txBox="1">
            <a:spLocks noGrp="1"/>
          </p:cNvSpPr>
          <p:nvPr>
            <p:ph type="subTitle" idx="4294967295"/>
          </p:nvPr>
        </p:nvSpPr>
        <p:spPr>
          <a:xfrm>
            <a:off x="501650" y="725775"/>
            <a:ext cx="3062100" cy="672300"/>
          </a:xfrm>
          <a:prstGeom prst="rect">
            <a:avLst/>
          </a:prstGeom>
        </p:spPr>
        <p:txBody>
          <a:bodyPr spcFirstLastPara="1" wrap="square" lIns="0" tIns="91425" rIns="0" bIns="91425" anchor="t" anchorCtr="0">
            <a:noAutofit/>
          </a:bodyPr>
          <a:lstStyle/>
          <a:p>
            <a:pPr marL="0" lvl="0" indent="0" algn="l" rtl="0">
              <a:spcBef>
                <a:spcPts val="0"/>
              </a:spcBef>
              <a:spcAft>
                <a:spcPts val="1200"/>
              </a:spcAft>
              <a:buNone/>
            </a:pPr>
            <a:r>
              <a:rPr lang="en" sz="1000">
                <a:solidFill>
                  <a:srgbClr val="00283B"/>
                </a:solidFill>
                <a:latin typeface="Trebuchet MS"/>
                <a:ea typeface="Trebuchet MS"/>
                <a:cs typeface="Trebuchet MS"/>
                <a:sym typeface="Trebuchet MS"/>
              </a:rPr>
              <a:t>Key categories into which Q+A pairs can be divided for easy organization and retrieval.</a:t>
            </a:r>
            <a:endParaRPr sz="1000">
              <a:solidFill>
                <a:srgbClr val="00283B"/>
              </a:solidFill>
              <a:latin typeface="Trebuchet MS"/>
              <a:ea typeface="Trebuchet MS"/>
              <a:cs typeface="Trebuchet MS"/>
              <a:sym typeface="Trebuchet MS"/>
            </a:endParaRPr>
          </a:p>
        </p:txBody>
      </p:sp>
      <p:sp>
        <p:nvSpPr>
          <p:cNvPr id="696" name="Google Shape;696;p82"/>
          <p:cNvSpPr txBox="1">
            <a:spLocks noGrp="1"/>
          </p:cNvSpPr>
          <p:nvPr>
            <p:ph type="body" idx="4294967295"/>
          </p:nvPr>
        </p:nvSpPr>
        <p:spPr>
          <a:xfrm>
            <a:off x="477075" y="1303025"/>
            <a:ext cx="1796700" cy="1732800"/>
          </a:xfrm>
          <a:prstGeom prst="rect">
            <a:avLst/>
          </a:prstGeom>
        </p:spPr>
        <p:txBody>
          <a:bodyPr spcFirstLastPara="1" wrap="square" lIns="0" tIns="91425" rIns="0" bIns="91425" anchor="t" anchorCtr="0">
            <a:noAutofit/>
          </a:bodyPr>
          <a:lstStyle/>
          <a:p>
            <a:pPr marL="228600" lvl="0" indent="-154940" algn="l" rtl="0">
              <a:spcBef>
                <a:spcPts val="0"/>
              </a:spcBef>
              <a:spcAft>
                <a:spcPts val="1000"/>
              </a:spcAft>
              <a:buClr>
                <a:srgbClr val="00283B"/>
              </a:buClr>
              <a:buSzPts val="1000"/>
              <a:buFont typeface="Trebuchet MS"/>
              <a:buChar char="●"/>
            </a:pPr>
            <a:r>
              <a:rPr lang="en" sz="1000" b="1">
                <a:solidFill>
                  <a:srgbClr val="00283B"/>
                </a:solidFill>
                <a:latin typeface="Trebuchet MS"/>
                <a:ea typeface="Trebuchet MS"/>
                <a:cs typeface="Trebuchet MS"/>
                <a:sym typeface="Trebuchet MS"/>
              </a:rPr>
              <a:t>Provide your Tag List Here. </a:t>
            </a:r>
            <a:endParaRPr sz="1000">
              <a:solidFill>
                <a:srgbClr val="00283B"/>
              </a:solidFill>
              <a:latin typeface="Trebuchet MS"/>
              <a:ea typeface="Trebuchet MS"/>
              <a:cs typeface="Trebuchet MS"/>
              <a:sym typeface="Trebuchet MS"/>
            </a:endParaRPr>
          </a:p>
        </p:txBody>
      </p:sp>
      <p:sp>
        <p:nvSpPr>
          <p:cNvPr id="697" name="Google Shape;697;p82"/>
          <p:cNvSpPr txBox="1">
            <a:spLocks noGrp="1"/>
          </p:cNvSpPr>
          <p:nvPr>
            <p:ph type="body" idx="4294967295"/>
          </p:nvPr>
        </p:nvSpPr>
        <p:spPr>
          <a:xfrm>
            <a:off x="2435250" y="1286000"/>
            <a:ext cx="1796700" cy="1732800"/>
          </a:xfrm>
          <a:prstGeom prst="rect">
            <a:avLst/>
          </a:prstGeom>
        </p:spPr>
        <p:txBody>
          <a:bodyPr spcFirstLastPara="1" wrap="square" lIns="0" tIns="91425" rIns="0" bIns="91425" anchor="t" anchorCtr="0">
            <a:noAutofit/>
          </a:bodyPr>
          <a:lstStyle/>
          <a:p>
            <a:pPr marL="228600" lvl="0" indent="-154940" algn="l" rtl="0">
              <a:spcBef>
                <a:spcPts val="0"/>
              </a:spcBef>
              <a:spcAft>
                <a:spcPts val="1000"/>
              </a:spcAft>
              <a:buClr>
                <a:srgbClr val="00283B"/>
              </a:buClr>
              <a:buSzPts val="1000"/>
              <a:buFont typeface="Trebuchet MS"/>
              <a:buChar char="●"/>
            </a:pPr>
            <a:r>
              <a:rPr lang="en" sz="1000" b="1">
                <a:solidFill>
                  <a:srgbClr val="00283B"/>
                </a:solidFill>
                <a:latin typeface="Trebuchet MS"/>
                <a:ea typeface="Trebuchet MS"/>
                <a:cs typeface="Trebuchet MS"/>
                <a:sym typeface="Trebuchet MS"/>
              </a:rPr>
              <a:t>Provide your Tag List Here. </a:t>
            </a:r>
            <a:endParaRPr sz="1000">
              <a:solidFill>
                <a:srgbClr val="00283B"/>
              </a:solidFill>
              <a:latin typeface="Trebuchet MS"/>
              <a:ea typeface="Trebuchet MS"/>
              <a:cs typeface="Trebuchet MS"/>
              <a:sym typeface="Trebuchet MS"/>
            </a:endParaRPr>
          </a:p>
        </p:txBody>
      </p:sp>
      <p:sp>
        <p:nvSpPr>
          <p:cNvPr id="698" name="Google Shape;698;p82"/>
          <p:cNvSpPr/>
          <p:nvPr/>
        </p:nvSpPr>
        <p:spPr>
          <a:xfrm>
            <a:off x="6789873" y="264725"/>
            <a:ext cx="2058300" cy="879600"/>
          </a:xfrm>
          <a:prstGeom prst="rect">
            <a:avLst/>
          </a:prstGeom>
          <a:solidFill>
            <a:schemeClr val="lt1"/>
          </a:solidFill>
          <a:ln w="38100" cap="flat" cmpd="sng">
            <a:solidFill>
              <a:srgbClr val="D4347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Add a screenshot of your instance's Tags here.</a:t>
            </a:r>
            <a:endParaRPr>
              <a:latin typeface="Trebuchet MS"/>
              <a:ea typeface="Trebuchet MS"/>
              <a:cs typeface="Trebuchet MS"/>
              <a:sym typeface="Trebuchet MS"/>
            </a:endParaRPr>
          </a:p>
        </p:txBody>
      </p:sp>
      <p:pic>
        <p:nvPicPr>
          <p:cNvPr id="699" name="Google Shape;699;p82"/>
          <p:cNvPicPr preferRelativeResize="0"/>
          <p:nvPr/>
        </p:nvPicPr>
        <p:blipFill>
          <a:blip r:embed="rId3">
            <a:alphaModFix/>
          </a:blip>
          <a:stretch>
            <a:fillRect/>
          </a:stretch>
        </p:blipFill>
        <p:spPr>
          <a:xfrm>
            <a:off x="464225" y="4720224"/>
            <a:ext cx="1926185" cy="191900"/>
          </a:xfrm>
          <a:prstGeom prst="rect">
            <a:avLst/>
          </a:prstGeom>
          <a:noFill/>
          <a:ln>
            <a:noFill/>
          </a:ln>
        </p:spPr>
      </p:pic>
      <p:sp>
        <p:nvSpPr>
          <p:cNvPr id="700" name="Google Shape;700;p82"/>
          <p:cNvSpPr/>
          <p:nvPr/>
        </p:nvSpPr>
        <p:spPr>
          <a:xfrm>
            <a:off x="406600" y="2985450"/>
            <a:ext cx="3171900" cy="1566900"/>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The following slides are designed for all users to learn how to search the Content Library based on your custom content organization structure. Edit all slides to match what exists in your Content Library.</a:t>
            </a:r>
            <a:endParaRPr>
              <a:latin typeface="Trebuchet MS"/>
              <a:ea typeface="Trebuchet MS"/>
              <a:cs typeface="Trebuchet MS"/>
              <a:sym typeface="Trebuchet M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04"/>
        <p:cNvGrpSpPr/>
        <p:nvPr/>
      </p:nvGrpSpPr>
      <p:grpSpPr>
        <a:xfrm>
          <a:off x="0" y="0"/>
          <a:ext cx="0" cy="0"/>
          <a:chOff x="0" y="0"/>
          <a:chExt cx="0" cy="0"/>
        </a:xfrm>
      </p:grpSpPr>
      <p:sp>
        <p:nvSpPr>
          <p:cNvPr id="705" name="Google Shape;705;p83"/>
          <p:cNvSpPr/>
          <p:nvPr/>
        </p:nvSpPr>
        <p:spPr>
          <a:xfrm rot="-5400000" flipH="1">
            <a:off x="5131650" y="719450"/>
            <a:ext cx="3105000" cy="3560100"/>
          </a:xfrm>
          <a:prstGeom prst="round2SameRect">
            <a:avLst>
              <a:gd name="adj1" fmla="val 2830"/>
              <a:gd name="adj2" fmla="val 0"/>
            </a:avLst>
          </a:prstGeom>
          <a:gradFill>
            <a:gsLst>
              <a:gs pos="0">
                <a:srgbClr val="5237CA"/>
              </a:gs>
              <a:gs pos="52000">
                <a:srgbClr val="8536AA"/>
              </a:gs>
              <a:gs pos="100000">
                <a:srgbClr val="B73589"/>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706" name="Google Shape;706;p83"/>
          <p:cNvSpPr txBox="1">
            <a:spLocks noGrp="1"/>
          </p:cNvSpPr>
          <p:nvPr>
            <p:ph type="title"/>
          </p:nvPr>
        </p:nvSpPr>
        <p:spPr>
          <a:xfrm>
            <a:off x="464100" y="148950"/>
            <a:ext cx="3765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Collections</a:t>
            </a:r>
            <a:endParaRPr sz="2400" b="1">
              <a:solidFill>
                <a:srgbClr val="00283B"/>
              </a:solidFill>
              <a:latin typeface="Trebuchet MS"/>
              <a:ea typeface="Trebuchet MS"/>
              <a:cs typeface="Trebuchet MS"/>
              <a:sym typeface="Trebuchet MS"/>
            </a:endParaRPr>
          </a:p>
        </p:txBody>
      </p:sp>
      <p:sp>
        <p:nvSpPr>
          <p:cNvPr id="707" name="Google Shape;707;p83"/>
          <p:cNvSpPr txBox="1">
            <a:spLocks noGrp="1"/>
          </p:cNvSpPr>
          <p:nvPr>
            <p:ph type="subTitle" idx="4294967295"/>
          </p:nvPr>
        </p:nvSpPr>
        <p:spPr>
          <a:xfrm>
            <a:off x="464225" y="667900"/>
            <a:ext cx="3062100" cy="672300"/>
          </a:xfrm>
          <a:prstGeom prst="rect">
            <a:avLst/>
          </a:prstGeom>
        </p:spPr>
        <p:txBody>
          <a:bodyPr spcFirstLastPara="1" wrap="square" lIns="0" tIns="91425" rIns="0" bIns="91425" anchor="t" anchorCtr="0">
            <a:noAutofit/>
          </a:bodyPr>
          <a:lstStyle/>
          <a:p>
            <a:pPr marL="0" lvl="0" indent="0" algn="l" rtl="0">
              <a:lnSpc>
                <a:spcPct val="95000"/>
              </a:lnSpc>
              <a:spcBef>
                <a:spcPts val="0"/>
              </a:spcBef>
              <a:spcAft>
                <a:spcPts val="0"/>
              </a:spcAft>
              <a:buSzPts val="852"/>
              <a:buNone/>
            </a:pPr>
            <a:r>
              <a:rPr lang="en" sz="1000">
                <a:solidFill>
                  <a:srgbClr val="00283B"/>
                </a:solidFill>
                <a:latin typeface="Trebuchet MS"/>
                <a:ea typeface="Trebuchet MS"/>
                <a:cs typeface="Trebuchet MS"/>
                <a:sym typeface="Trebuchet MS"/>
              </a:rPr>
              <a:t>Function like a safe where Q&amp;A pairs are stored and access is limited to users added to the collection directly</a:t>
            </a:r>
            <a:endParaRPr sz="1000">
              <a:solidFill>
                <a:srgbClr val="00283B"/>
              </a:solidFill>
              <a:latin typeface="Trebuchet MS"/>
              <a:ea typeface="Trebuchet MS"/>
              <a:cs typeface="Trebuchet MS"/>
              <a:sym typeface="Trebuchet MS"/>
            </a:endParaRPr>
          </a:p>
          <a:p>
            <a:pPr marL="0" lvl="0" indent="0" algn="l" rtl="0">
              <a:lnSpc>
                <a:spcPct val="95000"/>
              </a:lnSpc>
              <a:spcBef>
                <a:spcPts val="1200"/>
              </a:spcBef>
              <a:spcAft>
                <a:spcPts val="1200"/>
              </a:spcAft>
              <a:buSzPts val="852"/>
              <a:buNone/>
            </a:pPr>
            <a:endParaRPr sz="1000">
              <a:solidFill>
                <a:schemeClr val="lt1"/>
              </a:solidFill>
              <a:latin typeface="Trebuchet MS"/>
              <a:ea typeface="Trebuchet MS"/>
              <a:cs typeface="Trebuchet MS"/>
              <a:sym typeface="Trebuchet MS"/>
            </a:endParaRPr>
          </a:p>
        </p:txBody>
      </p:sp>
      <p:sp>
        <p:nvSpPr>
          <p:cNvPr id="708" name="Google Shape;708;p83"/>
          <p:cNvSpPr txBox="1">
            <a:spLocks noGrp="1"/>
          </p:cNvSpPr>
          <p:nvPr>
            <p:ph type="body" idx="4294967295"/>
          </p:nvPr>
        </p:nvSpPr>
        <p:spPr>
          <a:xfrm>
            <a:off x="464100" y="1274575"/>
            <a:ext cx="4107900" cy="2484000"/>
          </a:xfrm>
          <a:prstGeom prst="rect">
            <a:avLst/>
          </a:prstGeom>
        </p:spPr>
        <p:txBody>
          <a:bodyPr spcFirstLastPara="1" wrap="square" lIns="0" tIns="91425" rIns="0" bIns="91425" anchor="t" anchorCtr="0">
            <a:noAutofit/>
          </a:bodyPr>
          <a:lstStyle/>
          <a:p>
            <a:pPr marL="457200" lvl="0" indent="-298450" algn="l" rtl="0">
              <a:spcBef>
                <a:spcPts val="0"/>
              </a:spcBef>
              <a:spcAft>
                <a:spcPts val="0"/>
              </a:spcAft>
              <a:buClr>
                <a:srgbClr val="00283B"/>
              </a:buClr>
              <a:buSzPts val="1100"/>
              <a:buFont typeface="Trebuchet MS"/>
              <a:buChar char="●"/>
            </a:pPr>
            <a:r>
              <a:rPr lang="en" sz="1100">
                <a:solidFill>
                  <a:srgbClr val="00283B"/>
                </a:solidFill>
                <a:latin typeface="Trebuchet MS"/>
                <a:ea typeface="Trebuchet MS"/>
                <a:cs typeface="Trebuchet MS"/>
                <a:sym typeface="Trebuchet MS"/>
              </a:rPr>
              <a:t>Provide description of your Collections and who has access here.</a:t>
            </a:r>
            <a:endParaRPr sz="1100" b="1">
              <a:solidFill>
                <a:srgbClr val="00283B"/>
              </a:solidFill>
              <a:latin typeface="Trebuchet MS"/>
              <a:ea typeface="Trebuchet MS"/>
              <a:cs typeface="Trebuchet MS"/>
              <a:sym typeface="Trebuchet MS"/>
            </a:endParaRPr>
          </a:p>
          <a:p>
            <a:pPr marL="457200" lvl="0" indent="0" algn="l" rtl="0">
              <a:spcBef>
                <a:spcPts val="1000"/>
              </a:spcBef>
              <a:spcAft>
                <a:spcPts val="1000"/>
              </a:spcAft>
              <a:buNone/>
            </a:pPr>
            <a:r>
              <a:rPr lang="en" sz="1100" b="1" i="1">
                <a:solidFill>
                  <a:srgbClr val="00283B"/>
                </a:solidFill>
                <a:latin typeface="Trebuchet MS"/>
                <a:ea typeface="Trebuchet MS"/>
                <a:cs typeface="Trebuchet MS"/>
                <a:sym typeface="Trebuchet MS"/>
              </a:rPr>
              <a:t>Example: </a:t>
            </a:r>
            <a:r>
              <a:rPr lang="en" sz="1100" i="1">
                <a:solidFill>
                  <a:srgbClr val="00283B"/>
                </a:solidFill>
                <a:latin typeface="Trebuchet MS"/>
                <a:ea typeface="Trebuchet MS"/>
                <a:cs typeface="Trebuchet MS"/>
                <a:sym typeface="Trebuchet MS"/>
              </a:rPr>
              <a:t>We created a Legal collection, as we want to limit visibility of legal content to only users on our legal team</a:t>
            </a:r>
            <a:endParaRPr sz="1100" b="1" i="1">
              <a:solidFill>
                <a:srgbClr val="00283B"/>
              </a:solidFill>
              <a:latin typeface="Trebuchet MS"/>
              <a:ea typeface="Trebuchet MS"/>
              <a:cs typeface="Trebuchet MS"/>
              <a:sym typeface="Trebuchet MS"/>
            </a:endParaRPr>
          </a:p>
        </p:txBody>
      </p:sp>
      <p:sp>
        <p:nvSpPr>
          <p:cNvPr id="709" name="Google Shape;709;p83"/>
          <p:cNvSpPr/>
          <p:nvPr/>
        </p:nvSpPr>
        <p:spPr>
          <a:xfrm>
            <a:off x="1772700" y="3606175"/>
            <a:ext cx="2139300" cy="961800"/>
          </a:xfrm>
          <a:prstGeom prst="rect">
            <a:avLst/>
          </a:prstGeom>
          <a:solidFill>
            <a:schemeClr val="lt1"/>
          </a:solidFill>
          <a:ln w="38100" cap="flat" cmpd="sng">
            <a:solidFill>
              <a:srgbClr val="D4347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If Collections are not apart of your Content Organization, skip this slide.</a:t>
            </a:r>
            <a:endParaRPr>
              <a:latin typeface="Trebuchet MS"/>
              <a:ea typeface="Trebuchet MS"/>
              <a:cs typeface="Trebuchet MS"/>
              <a:sym typeface="Trebuchet MS"/>
            </a:endParaRPr>
          </a:p>
        </p:txBody>
      </p:sp>
      <p:sp>
        <p:nvSpPr>
          <p:cNvPr id="710" name="Google Shape;710;p83"/>
          <p:cNvSpPr/>
          <p:nvPr/>
        </p:nvSpPr>
        <p:spPr>
          <a:xfrm>
            <a:off x="6798373" y="460600"/>
            <a:ext cx="2058300" cy="879600"/>
          </a:xfrm>
          <a:prstGeom prst="rect">
            <a:avLst/>
          </a:prstGeom>
          <a:solidFill>
            <a:schemeClr val="lt1"/>
          </a:solidFill>
          <a:ln w="38100" cap="flat" cmpd="sng">
            <a:solidFill>
              <a:srgbClr val="D4347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Add a screenshot of your instance's Collections here.</a:t>
            </a:r>
            <a:endParaRPr>
              <a:latin typeface="Trebuchet MS"/>
              <a:ea typeface="Trebuchet MS"/>
              <a:cs typeface="Trebuchet MS"/>
              <a:sym typeface="Trebuchet MS"/>
            </a:endParaRPr>
          </a:p>
        </p:txBody>
      </p:sp>
      <p:pic>
        <p:nvPicPr>
          <p:cNvPr id="711" name="Google Shape;711;p83"/>
          <p:cNvPicPr preferRelativeResize="0"/>
          <p:nvPr/>
        </p:nvPicPr>
        <p:blipFill>
          <a:blip r:embed="rId3">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62A7"/>
            </a:gs>
            <a:gs pos="61000">
              <a:srgbClr val="378874"/>
            </a:gs>
            <a:gs pos="100000">
              <a:schemeClr val="accent2"/>
            </a:gs>
          </a:gsLst>
          <a:lin ang="2698631" scaled="0"/>
        </a:gradFill>
        <a:effectLst/>
      </p:bgPr>
    </p:bg>
    <p:spTree>
      <p:nvGrpSpPr>
        <p:cNvPr id="1" name="Shape 237"/>
        <p:cNvGrpSpPr/>
        <p:nvPr/>
      </p:nvGrpSpPr>
      <p:grpSpPr>
        <a:xfrm>
          <a:off x="0" y="0"/>
          <a:ext cx="0" cy="0"/>
          <a:chOff x="0" y="0"/>
          <a:chExt cx="0" cy="0"/>
        </a:xfrm>
      </p:grpSpPr>
      <p:sp>
        <p:nvSpPr>
          <p:cNvPr id="238" name="Google Shape;238;p39"/>
          <p:cNvSpPr/>
          <p:nvPr/>
        </p:nvSpPr>
        <p:spPr>
          <a:xfrm rot="-5400000" flipH="1">
            <a:off x="4527900" y="1725"/>
            <a:ext cx="3608100" cy="5616300"/>
          </a:xfrm>
          <a:prstGeom prst="round2SameRect">
            <a:avLst>
              <a:gd name="adj1" fmla="val 2830"/>
              <a:gd name="adj2" fmla="val 0"/>
            </a:avLst>
          </a:prstGeom>
          <a:solidFill>
            <a:srgbClr val="F4F5F6">
              <a:alpha val="2940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graphicFrame>
        <p:nvGraphicFramePr>
          <p:cNvPr id="239" name="Google Shape;239;p39"/>
          <p:cNvGraphicFramePr/>
          <p:nvPr/>
        </p:nvGraphicFramePr>
        <p:xfrm>
          <a:off x="3644975" y="1111200"/>
          <a:ext cx="3000000" cy="3000000"/>
        </p:xfrm>
        <a:graphic>
          <a:graphicData uri="http://schemas.openxmlformats.org/drawingml/2006/table">
            <a:tbl>
              <a:tblPr>
                <a:noFill/>
                <a:tableStyleId>{BECA9799-13A6-48D5-BFC9-0C35A72C4FC9}</a:tableStyleId>
              </a:tblPr>
              <a:tblGrid>
                <a:gridCol w="5132925">
                  <a:extLst>
                    <a:ext uri="{9D8B030D-6E8A-4147-A177-3AD203B41FA5}">
                      <a16:colId xmlns:a16="http://schemas.microsoft.com/office/drawing/2014/main" val="20000"/>
                    </a:ext>
                  </a:extLst>
                </a:gridCol>
              </a:tblGrid>
              <a:tr h="359825">
                <a:tc>
                  <a:txBody>
                    <a:bodyPr/>
                    <a:lstStyle/>
                    <a:p>
                      <a:pPr marL="0" lvl="0" indent="0" algn="l" rtl="0">
                        <a:spcBef>
                          <a:spcPts val="0"/>
                        </a:spcBef>
                        <a:spcAft>
                          <a:spcPts val="0"/>
                        </a:spcAft>
                        <a:buNone/>
                      </a:pPr>
                      <a:r>
                        <a:rPr lang="en" sz="1100" b="1">
                          <a:latin typeface="Trebuchet MS"/>
                          <a:ea typeface="Trebuchet MS"/>
                          <a:cs typeface="Trebuchet MS"/>
                          <a:sym typeface="Trebuchet MS"/>
                        </a:rPr>
                        <a:t>Guide</a:t>
                      </a:r>
                      <a:r>
                        <a:rPr lang="en" sz="1100">
                          <a:latin typeface="Trebuchet MS"/>
                          <a:ea typeface="Trebuchet MS"/>
                          <a:cs typeface="Trebuchet MS"/>
                          <a:sym typeface="Trebuchet MS"/>
                        </a:rPr>
                        <a:t>: Content Searching</a:t>
                      </a:r>
                      <a:endParaRPr sz="1100">
                        <a:latin typeface="Trebuchet MS"/>
                        <a:ea typeface="Trebuchet MS"/>
                        <a:cs typeface="Trebuchet MS"/>
                        <a:sym typeface="Trebuchet MS"/>
                      </a:endParaRPr>
                    </a:p>
                  </a:txBody>
                  <a:tcPr marL="91425" marR="91425" marT="91425" marB="91425">
                    <a:solidFill>
                      <a:srgbClr val="FFFFFF"/>
                    </a:solidFill>
                  </a:tcPr>
                </a:tc>
                <a:extLst>
                  <a:ext uri="{0D108BD9-81ED-4DB2-BD59-A6C34878D82A}">
                    <a16:rowId xmlns:a16="http://schemas.microsoft.com/office/drawing/2014/main" val="10000"/>
                  </a:ext>
                </a:extLst>
              </a:tr>
              <a:tr h="476250">
                <a:tc>
                  <a:txBody>
                    <a:bodyPr/>
                    <a:lstStyle/>
                    <a:p>
                      <a:pPr marL="0" lvl="0" indent="0" algn="l" rtl="0">
                        <a:spcBef>
                          <a:spcPts val="0"/>
                        </a:spcBef>
                        <a:spcAft>
                          <a:spcPts val="0"/>
                        </a:spcAft>
                        <a:buNone/>
                      </a:pPr>
                      <a:r>
                        <a:rPr lang="en" sz="1100" b="1">
                          <a:latin typeface="Trebuchet MS"/>
                          <a:ea typeface="Trebuchet MS"/>
                          <a:cs typeface="Trebuchet MS"/>
                          <a:sym typeface="Trebuchet MS"/>
                        </a:rPr>
                        <a:t>Intended Audience:</a:t>
                      </a:r>
                      <a:r>
                        <a:rPr lang="en" sz="1100">
                          <a:latin typeface="Trebuchet MS"/>
                          <a:ea typeface="Trebuchet MS"/>
                          <a:cs typeface="Trebuchet MS"/>
                          <a:sym typeface="Trebuchet MS"/>
                        </a:rPr>
                        <a:t> Any user that will have access to the content library. Recommended for all Responsive users.</a:t>
                      </a:r>
                      <a:endParaRPr sz="1100">
                        <a:latin typeface="Trebuchet MS"/>
                        <a:ea typeface="Trebuchet MS"/>
                        <a:cs typeface="Trebuchet MS"/>
                        <a:sym typeface="Trebuchet MS"/>
                      </a:endParaRPr>
                    </a:p>
                  </a:txBody>
                  <a:tcPr marL="91425" marR="91425" marT="91425" marB="91425">
                    <a:solidFill>
                      <a:srgbClr val="CED4D4"/>
                    </a:solidFill>
                  </a:tcPr>
                </a:tc>
                <a:extLst>
                  <a:ext uri="{0D108BD9-81ED-4DB2-BD59-A6C34878D82A}">
                    <a16:rowId xmlns:a16="http://schemas.microsoft.com/office/drawing/2014/main" val="10001"/>
                  </a:ext>
                </a:extLst>
              </a:tr>
            </a:tbl>
          </a:graphicData>
        </a:graphic>
      </p:graphicFrame>
      <p:sp>
        <p:nvSpPr>
          <p:cNvPr id="240" name="Google Shape;240;p39"/>
          <p:cNvSpPr txBox="1"/>
          <p:nvPr/>
        </p:nvSpPr>
        <p:spPr>
          <a:xfrm>
            <a:off x="338200" y="473950"/>
            <a:ext cx="87591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rgbClr val="FFFFFF"/>
                </a:solidFill>
                <a:latin typeface="Trebuchet MS"/>
                <a:ea typeface="Trebuchet MS"/>
                <a:cs typeface="Trebuchet MS"/>
                <a:sym typeface="Trebuchet MS"/>
              </a:rPr>
              <a:t>Who is this guide for: Content Library </a:t>
            </a:r>
            <a:endParaRPr sz="2600">
              <a:solidFill>
                <a:srgbClr val="FFFFFF"/>
              </a:solidFill>
              <a:latin typeface="Muli"/>
              <a:ea typeface="Muli"/>
              <a:cs typeface="Muli"/>
              <a:sym typeface="Muli"/>
            </a:endParaRPr>
          </a:p>
        </p:txBody>
      </p:sp>
      <p:sp>
        <p:nvSpPr>
          <p:cNvPr id="241" name="Google Shape;241;p39"/>
          <p:cNvSpPr txBox="1"/>
          <p:nvPr/>
        </p:nvSpPr>
        <p:spPr>
          <a:xfrm>
            <a:off x="359825" y="1236750"/>
            <a:ext cx="2693400" cy="25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Trebuchet MS"/>
                <a:ea typeface="Trebuchet MS"/>
                <a:cs typeface="Trebuchet MS"/>
                <a:sym typeface="Trebuchet MS"/>
              </a:rPr>
              <a:t>Every user should learn how to navigate the Content Library, so Content Searching is a must for all new Responsive users. </a:t>
            </a:r>
            <a:endParaRPr>
              <a:solidFill>
                <a:srgbClr val="FFFFFF"/>
              </a:solidFill>
              <a:latin typeface="Trebuchet MS"/>
              <a:ea typeface="Trebuchet MS"/>
              <a:cs typeface="Trebuchet MS"/>
              <a:sym typeface="Trebuchet MS"/>
            </a:endParaRPr>
          </a:p>
          <a:p>
            <a:pPr marL="0" lvl="0" indent="0" algn="l" rtl="0">
              <a:spcBef>
                <a:spcPts val="0"/>
              </a:spcBef>
              <a:spcAft>
                <a:spcPts val="0"/>
              </a:spcAft>
              <a:buNone/>
            </a:pPr>
            <a:br>
              <a:rPr lang="en">
                <a:solidFill>
                  <a:srgbClr val="FFFFFF"/>
                </a:solidFill>
                <a:latin typeface="Trebuchet MS"/>
                <a:ea typeface="Trebuchet MS"/>
                <a:cs typeface="Trebuchet MS"/>
                <a:sym typeface="Trebuchet MS"/>
              </a:rPr>
            </a:br>
            <a:r>
              <a:rPr lang="en">
                <a:solidFill>
                  <a:srgbClr val="FFFFFF"/>
                </a:solidFill>
                <a:latin typeface="Trebuchet MS"/>
                <a:ea typeface="Trebuchet MS"/>
                <a:cs typeface="Trebuchet MS"/>
                <a:sym typeface="Trebuchet MS"/>
              </a:rPr>
              <a:t>Invite content owners to learn about content management as it will be more focused on maintenance strategies within the library. </a:t>
            </a:r>
            <a:endParaRPr>
              <a:solidFill>
                <a:srgbClr val="FFFFFF"/>
              </a:solidFill>
              <a:latin typeface="Trebuchet MS"/>
              <a:ea typeface="Trebuchet MS"/>
              <a:cs typeface="Trebuchet MS"/>
              <a:sym typeface="Trebuchet MS"/>
            </a:endParaRPr>
          </a:p>
          <a:p>
            <a:pPr marL="0" lvl="0" indent="0" algn="l" rtl="0">
              <a:spcBef>
                <a:spcPts val="0"/>
              </a:spcBef>
              <a:spcAft>
                <a:spcPts val="0"/>
              </a:spcAft>
              <a:buNone/>
            </a:pPr>
            <a:endParaRPr>
              <a:solidFill>
                <a:srgbClr val="FFFFFF"/>
              </a:solidFill>
              <a:latin typeface="Trebuchet MS"/>
              <a:ea typeface="Trebuchet MS"/>
              <a:cs typeface="Trebuchet MS"/>
              <a:sym typeface="Trebuchet MS"/>
            </a:endParaRPr>
          </a:p>
          <a:p>
            <a:pPr marL="0" lvl="0" indent="0" algn="l" rtl="0">
              <a:spcBef>
                <a:spcPts val="0"/>
              </a:spcBef>
              <a:spcAft>
                <a:spcPts val="0"/>
              </a:spcAft>
              <a:buNone/>
            </a:pPr>
            <a:r>
              <a:rPr lang="en">
                <a:solidFill>
                  <a:srgbClr val="FFFFFF"/>
                </a:solidFill>
                <a:latin typeface="Trebuchet MS"/>
                <a:ea typeface="Trebuchet MS"/>
                <a:cs typeface="Trebuchet MS"/>
                <a:sym typeface="Trebuchet MS"/>
              </a:rPr>
              <a:t>AI and Lookup are optional depending on your Responsive package. </a:t>
            </a:r>
            <a:endParaRPr>
              <a:solidFill>
                <a:srgbClr val="FFFFFF"/>
              </a:solidFill>
              <a:latin typeface="Trebuchet MS"/>
              <a:ea typeface="Trebuchet MS"/>
              <a:cs typeface="Trebuchet MS"/>
              <a:sym typeface="Trebuchet MS"/>
            </a:endParaRPr>
          </a:p>
        </p:txBody>
      </p:sp>
      <p:sp>
        <p:nvSpPr>
          <p:cNvPr id="242" name="Google Shape;242;p39"/>
          <p:cNvSpPr txBox="1"/>
          <p:nvPr/>
        </p:nvSpPr>
        <p:spPr>
          <a:xfrm>
            <a:off x="179762" y="4807728"/>
            <a:ext cx="1702200" cy="186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2E4354"/>
              </a:buClr>
              <a:buSzPts val="900"/>
              <a:buFont typeface="Arial"/>
              <a:buNone/>
            </a:pPr>
            <a:r>
              <a:rPr lang="en" sz="350" b="0" i="0" u="none" strike="noStrike" cap="none">
                <a:solidFill>
                  <a:srgbClr val="BFBFBF"/>
                </a:solidFill>
                <a:latin typeface="Verdana"/>
                <a:ea typeface="Verdana"/>
                <a:cs typeface="Verdana"/>
                <a:sym typeface="Verdana"/>
              </a:rPr>
              <a:t>Confidential |  © 202</a:t>
            </a:r>
            <a:r>
              <a:rPr lang="en" sz="350">
                <a:solidFill>
                  <a:srgbClr val="BFBFBF"/>
                </a:solidFill>
                <a:latin typeface="Verdana"/>
                <a:ea typeface="Verdana"/>
                <a:cs typeface="Verdana"/>
                <a:sym typeface="Verdana"/>
              </a:rPr>
              <a:t>4</a:t>
            </a:r>
            <a:r>
              <a:rPr lang="en" sz="350" b="0" i="0" u="none" strike="noStrike" cap="none">
                <a:solidFill>
                  <a:srgbClr val="BFBFBF"/>
                </a:solidFill>
                <a:latin typeface="Verdana"/>
                <a:ea typeface="Verdana"/>
                <a:cs typeface="Verdana"/>
                <a:sym typeface="Verdana"/>
              </a:rPr>
              <a:t>, Responsive. All Rights Reserved. </a:t>
            </a:r>
            <a:endParaRPr sz="350" b="0" i="0" u="sng" strike="noStrike" cap="none">
              <a:solidFill>
                <a:srgbClr val="BFBFBF"/>
              </a:solidFill>
              <a:latin typeface="Verdana"/>
              <a:ea typeface="Verdana"/>
              <a:cs typeface="Verdana"/>
              <a:sym typeface="Verdana"/>
            </a:endParaRPr>
          </a:p>
          <a:p>
            <a:pPr marL="0" marR="0" lvl="0" indent="0" algn="l" rtl="0">
              <a:lnSpc>
                <a:spcPct val="90000"/>
              </a:lnSpc>
              <a:spcBef>
                <a:spcPts val="0"/>
              </a:spcBef>
              <a:spcAft>
                <a:spcPts val="0"/>
              </a:spcAft>
              <a:buClr>
                <a:srgbClr val="2E4354"/>
              </a:buClr>
              <a:buSzPts val="700"/>
              <a:buFont typeface="Arial"/>
              <a:buNone/>
            </a:pPr>
            <a:endParaRPr sz="300" b="0" i="0" u="none" strike="noStrike" cap="none">
              <a:solidFill>
                <a:srgbClr val="BFBFBF"/>
              </a:solidFill>
              <a:latin typeface="Verdana"/>
              <a:ea typeface="Verdana"/>
              <a:cs typeface="Verdana"/>
              <a:sym typeface="Verdana"/>
            </a:endParaRPr>
          </a:p>
          <a:p>
            <a:pPr marL="0" marR="0" lvl="0" indent="0" algn="l" rtl="0">
              <a:lnSpc>
                <a:spcPct val="90000"/>
              </a:lnSpc>
              <a:spcBef>
                <a:spcPts val="0"/>
              </a:spcBef>
              <a:spcAft>
                <a:spcPts val="0"/>
              </a:spcAft>
              <a:buClr>
                <a:srgbClr val="2E4354"/>
              </a:buClr>
              <a:buSzPts val="900"/>
              <a:buFont typeface="Arial"/>
              <a:buNone/>
            </a:pPr>
            <a:endParaRPr sz="600" b="0" i="0" u="none" strike="noStrike" cap="none">
              <a:solidFill>
                <a:srgbClr val="FFFFFF"/>
              </a:solidFill>
              <a:latin typeface="Verdana"/>
              <a:ea typeface="Verdana"/>
              <a:cs typeface="Verdana"/>
              <a:sym typeface="Verdana"/>
            </a:endParaRPr>
          </a:p>
        </p:txBody>
      </p:sp>
      <p:pic>
        <p:nvPicPr>
          <p:cNvPr id="243" name="Google Shape;243;p39" title="Responsive_Academy_reverse.png"/>
          <p:cNvPicPr preferRelativeResize="0"/>
          <p:nvPr/>
        </p:nvPicPr>
        <p:blipFill>
          <a:blip r:embed="rId3">
            <a:alphaModFix/>
          </a:blip>
          <a:stretch>
            <a:fillRect/>
          </a:stretch>
        </p:blipFill>
        <p:spPr>
          <a:xfrm>
            <a:off x="6323953" y="4767075"/>
            <a:ext cx="2703048" cy="267925"/>
          </a:xfrm>
          <a:prstGeom prst="rect">
            <a:avLst/>
          </a:prstGeom>
          <a:noFill/>
          <a:ln>
            <a:noFill/>
          </a:ln>
        </p:spPr>
      </p:pic>
      <p:graphicFrame>
        <p:nvGraphicFramePr>
          <p:cNvPr id="244" name="Google Shape;244;p39"/>
          <p:cNvGraphicFramePr/>
          <p:nvPr/>
        </p:nvGraphicFramePr>
        <p:xfrm>
          <a:off x="3644975" y="2207313"/>
          <a:ext cx="3000000" cy="3000000"/>
        </p:xfrm>
        <a:graphic>
          <a:graphicData uri="http://schemas.openxmlformats.org/drawingml/2006/table">
            <a:tbl>
              <a:tblPr>
                <a:noFill/>
                <a:tableStyleId>{BECA9799-13A6-48D5-BFC9-0C35A72C4FC9}</a:tableStyleId>
              </a:tblPr>
              <a:tblGrid>
                <a:gridCol w="5132925">
                  <a:extLst>
                    <a:ext uri="{9D8B030D-6E8A-4147-A177-3AD203B41FA5}">
                      <a16:colId xmlns:a16="http://schemas.microsoft.com/office/drawing/2014/main" val="20000"/>
                    </a:ext>
                  </a:extLst>
                </a:gridCol>
              </a:tblGrid>
              <a:tr h="359825">
                <a:tc>
                  <a:txBody>
                    <a:bodyPr/>
                    <a:lstStyle/>
                    <a:p>
                      <a:pPr marL="0" lvl="0" indent="0" algn="l" rtl="0">
                        <a:spcBef>
                          <a:spcPts val="0"/>
                        </a:spcBef>
                        <a:spcAft>
                          <a:spcPts val="0"/>
                        </a:spcAft>
                        <a:buNone/>
                      </a:pPr>
                      <a:r>
                        <a:rPr lang="en" sz="1100" b="1">
                          <a:latin typeface="Trebuchet MS"/>
                          <a:ea typeface="Trebuchet MS"/>
                          <a:cs typeface="Trebuchet MS"/>
                          <a:sym typeface="Trebuchet MS"/>
                        </a:rPr>
                        <a:t>Guide</a:t>
                      </a:r>
                      <a:r>
                        <a:rPr lang="en" sz="1100">
                          <a:latin typeface="Trebuchet MS"/>
                          <a:ea typeface="Trebuchet MS"/>
                          <a:cs typeface="Trebuchet MS"/>
                          <a:sym typeface="Trebuchet MS"/>
                        </a:rPr>
                        <a:t>: Content Management</a:t>
                      </a:r>
                      <a:endParaRPr sz="1100">
                        <a:latin typeface="Trebuchet MS"/>
                        <a:ea typeface="Trebuchet MS"/>
                        <a:cs typeface="Trebuchet MS"/>
                        <a:sym typeface="Trebuchet MS"/>
                      </a:endParaRPr>
                    </a:p>
                  </a:txBody>
                  <a:tcPr marL="91425" marR="91425" marT="91425" marB="91425">
                    <a:solidFill>
                      <a:srgbClr val="FFFFFF"/>
                    </a:solidFill>
                  </a:tcPr>
                </a:tc>
                <a:extLst>
                  <a:ext uri="{0D108BD9-81ED-4DB2-BD59-A6C34878D82A}">
                    <a16:rowId xmlns:a16="http://schemas.microsoft.com/office/drawing/2014/main" val="10000"/>
                  </a:ext>
                </a:extLst>
              </a:tr>
              <a:tr h="476250">
                <a:tc>
                  <a:txBody>
                    <a:bodyPr/>
                    <a:lstStyle/>
                    <a:p>
                      <a:pPr marL="0" lvl="0" indent="0" algn="l" rtl="0">
                        <a:spcBef>
                          <a:spcPts val="0"/>
                        </a:spcBef>
                        <a:spcAft>
                          <a:spcPts val="0"/>
                        </a:spcAft>
                        <a:buNone/>
                      </a:pPr>
                      <a:r>
                        <a:rPr lang="en" sz="1100" b="1">
                          <a:latin typeface="Trebuchet MS"/>
                          <a:ea typeface="Trebuchet MS"/>
                          <a:cs typeface="Trebuchet MS"/>
                          <a:sym typeface="Trebuchet MS"/>
                        </a:rPr>
                        <a:t>Intended Audience:</a:t>
                      </a:r>
                      <a:r>
                        <a:rPr lang="en" sz="1100">
                          <a:latin typeface="Trebuchet MS"/>
                          <a:ea typeface="Trebuchet MS"/>
                          <a:cs typeface="Trebuchet MS"/>
                          <a:sym typeface="Trebuchet MS"/>
                        </a:rPr>
                        <a:t> Any user responsible for owning or adding content in the library. </a:t>
                      </a:r>
                      <a:endParaRPr sz="1100">
                        <a:latin typeface="Trebuchet MS"/>
                        <a:ea typeface="Trebuchet MS"/>
                        <a:cs typeface="Trebuchet MS"/>
                        <a:sym typeface="Trebuchet MS"/>
                      </a:endParaRPr>
                    </a:p>
                    <a:p>
                      <a:pPr marL="0" lvl="0" indent="0" algn="l" rtl="0">
                        <a:spcBef>
                          <a:spcPts val="0"/>
                        </a:spcBef>
                        <a:spcAft>
                          <a:spcPts val="0"/>
                        </a:spcAft>
                        <a:buNone/>
                      </a:pPr>
                      <a:r>
                        <a:rPr lang="en" sz="1100" b="1">
                          <a:latin typeface="Trebuchet MS"/>
                          <a:ea typeface="Trebuchet MS"/>
                          <a:cs typeface="Trebuchet MS"/>
                          <a:sym typeface="Trebuchet MS"/>
                        </a:rPr>
                        <a:t>Note: Contains functionality only available to users with Manager and Admin roles or ownership/moderation permissions. </a:t>
                      </a:r>
                      <a:endParaRPr sz="1100" b="1">
                        <a:latin typeface="Trebuchet MS"/>
                        <a:ea typeface="Trebuchet MS"/>
                        <a:cs typeface="Trebuchet MS"/>
                        <a:sym typeface="Trebuchet MS"/>
                      </a:endParaRPr>
                    </a:p>
                  </a:txBody>
                  <a:tcPr marL="91425" marR="91425" marT="91425" marB="91425">
                    <a:solidFill>
                      <a:srgbClr val="CED4D4"/>
                    </a:solidFill>
                  </a:tcPr>
                </a:tc>
                <a:extLst>
                  <a:ext uri="{0D108BD9-81ED-4DB2-BD59-A6C34878D82A}">
                    <a16:rowId xmlns:a16="http://schemas.microsoft.com/office/drawing/2014/main" val="10001"/>
                  </a:ext>
                </a:extLst>
              </a:tr>
            </a:tbl>
          </a:graphicData>
        </a:graphic>
      </p:graphicFrame>
      <p:graphicFrame>
        <p:nvGraphicFramePr>
          <p:cNvPr id="245" name="Google Shape;245;p39"/>
          <p:cNvGraphicFramePr/>
          <p:nvPr/>
        </p:nvGraphicFramePr>
        <p:xfrm>
          <a:off x="3644975" y="3608250"/>
          <a:ext cx="3000000" cy="3000000"/>
        </p:xfrm>
        <a:graphic>
          <a:graphicData uri="http://schemas.openxmlformats.org/drawingml/2006/table">
            <a:tbl>
              <a:tblPr>
                <a:noFill/>
                <a:tableStyleId>{BECA9799-13A6-48D5-BFC9-0C35A72C4FC9}</a:tableStyleId>
              </a:tblPr>
              <a:tblGrid>
                <a:gridCol w="5132925">
                  <a:extLst>
                    <a:ext uri="{9D8B030D-6E8A-4147-A177-3AD203B41FA5}">
                      <a16:colId xmlns:a16="http://schemas.microsoft.com/office/drawing/2014/main" val="20000"/>
                    </a:ext>
                  </a:extLst>
                </a:gridCol>
              </a:tblGrid>
              <a:tr h="359825">
                <a:tc>
                  <a:txBody>
                    <a:bodyPr/>
                    <a:lstStyle/>
                    <a:p>
                      <a:pPr marL="0" lvl="0" indent="0" algn="l" rtl="0">
                        <a:spcBef>
                          <a:spcPts val="0"/>
                        </a:spcBef>
                        <a:spcAft>
                          <a:spcPts val="0"/>
                        </a:spcAft>
                        <a:buNone/>
                      </a:pPr>
                      <a:r>
                        <a:rPr lang="en" sz="1100" b="1">
                          <a:latin typeface="Trebuchet MS"/>
                          <a:ea typeface="Trebuchet MS"/>
                          <a:cs typeface="Trebuchet MS"/>
                          <a:sym typeface="Trebuchet MS"/>
                        </a:rPr>
                        <a:t>Guide</a:t>
                      </a:r>
                      <a:r>
                        <a:rPr lang="en" sz="1100">
                          <a:latin typeface="Trebuchet MS"/>
                          <a:ea typeface="Trebuchet MS"/>
                          <a:cs typeface="Trebuchet MS"/>
                          <a:sym typeface="Trebuchet MS"/>
                        </a:rPr>
                        <a:t>:Additional Resources - AI + LookUp</a:t>
                      </a:r>
                      <a:endParaRPr sz="1100">
                        <a:latin typeface="Trebuchet MS"/>
                        <a:ea typeface="Trebuchet MS"/>
                        <a:cs typeface="Trebuchet MS"/>
                        <a:sym typeface="Trebuchet MS"/>
                      </a:endParaRPr>
                    </a:p>
                  </a:txBody>
                  <a:tcPr marL="91425" marR="91425" marT="91425" marB="91425">
                    <a:solidFill>
                      <a:srgbClr val="FFFFFF"/>
                    </a:solidFill>
                  </a:tcPr>
                </a:tc>
                <a:extLst>
                  <a:ext uri="{0D108BD9-81ED-4DB2-BD59-A6C34878D82A}">
                    <a16:rowId xmlns:a16="http://schemas.microsoft.com/office/drawing/2014/main" val="10000"/>
                  </a:ext>
                </a:extLst>
              </a:tr>
              <a:tr h="476250">
                <a:tc>
                  <a:txBody>
                    <a:bodyPr/>
                    <a:lstStyle/>
                    <a:p>
                      <a:pPr marL="0" lvl="0" indent="0" algn="l" rtl="0">
                        <a:spcBef>
                          <a:spcPts val="0"/>
                        </a:spcBef>
                        <a:spcAft>
                          <a:spcPts val="0"/>
                        </a:spcAft>
                        <a:buNone/>
                      </a:pPr>
                      <a:r>
                        <a:rPr lang="en" sz="1100" b="1">
                          <a:latin typeface="Trebuchet MS"/>
                          <a:ea typeface="Trebuchet MS"/>
                          <a:cs typeface="Trebuchet MS"/>
                          <a:sym typeface="Trebuchet MS"/>
                        </a:rPr>
                        <a:t>Intended Audience:</a:t>
                      </a:r>
                      <a:r>
                        <a:rPr lang="en" sz="1100">
                          <a:latin typeface="Trebuchet MS"/>
                          <a:ea typeface="Trebuchet MS"/>
                          <a:cs typeface="Trebuchet MS"/>
                          <a:sym typeface="Trebuchet MS"/>
                        </a:rPr>
                        <a:t> Optional depending on package - any role who is expected to leverage these additional resources when working in Responsive</a:t>
                      </a:r>
                      <a:endParaRPr sz="1100">
                        <a:latin typeface="Trebuchet MS"/>
                        <a:ea typeface="Trebuchet MS"/>
                        <a:cs typeface="Trebuchet MS"/>
                        <a:sym typeface="Trebuchet MS"/>
                      </a:endParaRPr>
                    </a:p>
                  </a:txBody>
                  <a:tcPr marL="91425" marR="91425" marT="91425" marB="91425">
                    <a:solidFill>
                      <a:srgbClr val="CED4D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15"/>
        <p:cNvGrpSpPr/>
        <p:nvPr/>
      </p:nvGrpSpPr>
      <p:grpSpPr>
        <a:xfrm>
          <a:off x="0" y="0"/>
          <a:ext cx="0" cy="0"/>
          <a:chOff x="0" y="0"/>
          <a:chExt cx="0" cy="0"/>
        </a:xfrm>
      </p:grpSpPr>
      <p:sp>
        <p:nvSpPr>
          <p:cNvPr id="716" name="Google Shape;716;p84"/>
          <p:cNvSpPr/>
          <p:nvPr/>
        </p:nvSpPr>
        <p:spPr>
          <a:xfrm rot="-5400000" flipH="1">
            <a:off x="5131650" y="719450"/>
            <a:ext cx="3105000" cy="3560100"/>
          </a:xfrm>
          <a:prstGeom prst="round2SameRect">
            <a:avLst>
              <a:gd name="adj1" fmla="val 2830"/>
              <a:gd name="adj2" fmla="val 0"/>
            </a:avLst>
          </a:prstGeom>
          <a:gradFill>
            <a:gsLst>
              <a:gs pos="0">
                <a:srgbClr val="5237CA"/>
              </a:gs>
              <a:gs pos="52000">
                <a:srgbClr val="8536AA"/>
              </a:gs>
              <a:gs pos="100000">
                <a:srgbClr val="B73589"/>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717" name="Google Shape;717;p84"/>
          <p:cNvSpPr txBox="1">
            <a:spLocks noGrp="1"/>
          </p:cNvSpPr>
          <p:nvPr>
            <p:ph type="title"/>
          </p:nvPr>
        </p:nvSpPr>
        <p:spPr>
          <a:xfrm>
            <a:off x="459250" y="163425"/>
            <a:ext cx="31242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b="1">
                <a:solidFill>
                  <a:srgbClr val="00283B"/>
                </a:solidFill>
                <a:latin typeface="Trebuchet MS"/>
                <a:ea typeface="Trebuchet MS"/>
                <a:cs typeface="Trebuchet MS"/>
                <a:sym typeface="Trebuchet MS"/>
              </a:rPr>
              <a:t>Custom Fields </a:t>
            </a:r>
            <a:endParaRPr sz="2400" b="1">
              <a:solidFill>
                <a:srgbClr val="00283B"/>
              </a:solidFill>
              <a:latin typeface="Trebuchet MS"/>
              <a:ea typeface="Trebuchet MS"/>
              <a:cs typeface="Trebuchet MS"/>
              <a:sym typeface="Trebuchet MS"/>
            </a:endParaRPr>
          </a:p>
        </p:txBody>
      </p:sp>
      <p:sp>
        <p:nvSpPr>
          <p:cNvPr id="718" name="Google Shape;718;p84"/>
          <p:cNvSpPr txBox="1">
            <a:spLocks noGrp="1"/>
          </p:cNvSpPr>
          <p:nvPr>
            <p:ph type="body" idx="4294967295"/>
          </p:nvPr>
        </p:nvSpPr>
        <p:spPr>
          <a:xfrm>
            <a:off x="464225" y="755950"/>
            <a:ext cx="3979200" cy="1085700"/>
          </a:xfrm>
          <a:prstGeom prst="rect">
            <a:avLst/>
          </a:prstGeom>
        </p:spPr>
        <p:txBody>
          <a:bodyPr spcFirstLastPara="1" wrap="square" lIns="0" tIns="91425" rIns="0" bIns="91425" anchor="t" anchorCtr="0">
            <a:noAutofit/>
          </a:bodyPr>
          <a:lstStyle/>
          <a:p>
            <a:pPr marL="457200" lvl="0" indent="-304800" algn="l" rtl="0">
              <a:spcBef>
                <a:spcPts val="0"/>
              </a:spcBef>
              <a:spcAft>
                <a:spcPts val="0"/>
              </a:spcAft>
              <a:buClr>
                <a:srgbClr val="00283B"/>
              </a:buClr>
              <a:buSzPts val="1200"/>
              <a:buFont typeface="Trebuchet MS"/>
              <a:buChar char="●"/>
            </a:pPr>
            <a:r>
              <a:rPr lang="en" sz="1200">
                <a:solidFill>
                  <a:srgbClr val="00283B"/>
                </a:solidFill>
                <a:latin typeface="Trebuchet MS"/>
                <a:ea typeface="Trebuchet MS"/>
                <a:cs typeface="Trebuchet MS"/>
                <a:sym typeface="Trebuchet MS"/>
              </a:rPr>
              <a:t>Provide description of your Custom Fields here. </a:t>
            </a:r>
            <a:endParaRPr sz="1200">
              <a:solidFill>
                <a:srgbClr val="00283B"/>
              </a:solidFill>
              <a:latin typeface="Trebuchet MS"/>
              <a:ea typeface="Trebuchet MS"/>
              <a:cs typeface="Trebuchet MS"/>
              <a:sym typeface="Trebuchet MS"/>
            </a:endParaRPr>
          </a:p>
          <a:p>
            <a:pPr marL="457200" lvl="0" indent="0" algn="l" rtl="0">
              <a:spcBef>
                <a:spcPts val="1000"/>
              </a:spcBef>
              <a:spcAft>
                <a:spcPts val="0"/>
              </a:spcAft>
              <a:buNone/>
            </a:pPr>
            <a:r>
              <a:rPr lang="en" sz="1200" b="1" i="1">
                <a:solidFill>
                  <a:srgbClr val="00283B"/>
                </a:solidFill>
                <a:latin typeface="Trebuchet MS"/>
                <a:ea typeface="Trebuchet MS"/>
                <a:cs typeface="Trebuchet MS"/>
                <a:sym typeface="Trebuchet MS"/>
              </a:rPr>
              <a:t>Example:</a:t>
            </a:r>
            <a:r>
              <a:rPr lang="en" sz="1200" b="1" i="1">
                <a:solidFill>
                  <a:srgbClr val="00283B"/>
                </a:solidFill>
              </a:rPr>
              <a:t> </a:t>
            </a:r>
            <a:r>
              <a:rPr lang="en" sz="1200" i="1">
                <a:solidFill>
                  <a:srgbClr val="00283B"/>
                </a:solidFill>
                <a:latin typeface="Trebuchet MS"/>
                <a:ea typeface="Trebuchet MS"/>
                <a:cs typeface="Trebuchet MS"/>
                <a:sym typeface="Trebuchet MS"/>
              </a:rPr>
              <a:t>Product: We have multiple product types, so we categorized our Q&amp;A pairs based on the product they refer to</a:t>
            </a:r>
            <a:endParaRPr sz="1200" i="1">
              <a:solidFill>
                <a:srgbClr val="00283B"/>
              </a:solidFill>
              <a:latin typeface="Trebuchet MS"/>
              <a:ea typeface="Trebuchet MS"/>
              <a:cs typeface="Trebuchet MS"/>
              <a:sym typeface="Trebuchet MS"/>
            </a:endParaRPr>
          </a:p>
          <a:p>
            <a:pPr marL="0" lvl="0" indent="0" algn="l" rtl="0">
              <a:spcBef>
                <a:spcPts val="1000"/>
              </a:spcBef>
              <a:spcAft>
                <a:spcPts val="0"/>
              </a:spcAft>
              <a:buNone/>
            </a:pPr>
            <a:endParaRPr sz="1200" b="1">
              <a:solidFill>
                <a:srgbClr val="00283B"/>
              </a:solidFill>
              <a:latin typeface="Trebuchet MS"/>
              <a:ea typeface="Trebuchet MS"/>
              <a:cs typeface="Trebuchet MS"/>
              <a:sym typeface="Trebuchet MS"/>
            </a:endParaRPr>
          </a:p>
          <a:p>
            <a:pPr marL="0" lvl="0" indent="0" algn="l" rtl="0">
              <a:spcBef>
                <a:spcPts val="1000"/>
              </a:spcBef>
              <a:spcAft>
                <a:spcPts val="1000"/>
              </a:spcAft>
              <a:buNone/>
            </a:pPr>
            <a:endParaRPr sz="1200">
              <a:solidFill>
                <a:srgbClr val="00283B"/>
              </a:solidFill>
              <a:latin typeface="Trebuchet MS"/>
              <a:ea typeface="Trebuchet MS"/>
              <a:cs typeface="Trebuchet MS"/>
              <a:sym typeface="Trebuchet MS"/>
            </a:endParaRPr>
          </a:p>
        </p:txBody>
      </p:sp>
      <p:sp>
        <p:nvSpPr>
          <p:cNvPr id="719" name="Google Shape;719;p84"/>
          <p:cNvSpPr/>
          <p:nvPr/>
        </p:nvSpPr>
        <p:spPr>
          <a:xfrm>
            <a:off x="1794550" y="3476850"/>
            <a:ext cx="2246400" cy="962100"/>
          </a:xfrm>
          <a:prstGeom prst="rect">
            <a:avLst/>
          </a:prstGeom>
          <a:solidFill>
            <a:schemeClr val="lt1"/>
          </a:solidFill>
          <a:ln w="38100" cap="flat" cmpd="sng">
            <a:solidFill>
              <a:srgbClr val="D4347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If Custom Fields are not apart of your Content Organization, skip this slide.</a:t>
            </a:r>
            <a:endParaRPr>
              <a:latin typeface="Trebuchet MS"/>
              <a:ea typeface="Trebuchet MS"/>
              <a:cs typeface="Trebuchet MS"/>
              <a:sym typeface="Trebuchet MS"/>
            </a:endParaRPr>
          </a:p>
        </p:txBody>
      </p:sp>
      <p:sp>
        <p:nvSpPr>
          <p:cNvPr id="720" name="Google Shape;720;p84"/>
          <p:cNvSpPr/>
          <p:nvPr/>
        </p:nvSpPr>
        <p:spPr>
          <a:xfrm>
            <a:off x="6798373" y="460600"/>
            <a:ext cx="2058300" cy="879600"/>
          </a:xfrm>
          <a:prstGeom prst="rect">
            <a:avLst/>
          </a:prstGeom>
          <a:solidFill>
            <a:schemeClr val="lt1"/>
          </a:solidFill>
          <a:ln w="38100" cap="flat" cmpd="sng">
            <a:solidFill>
              <a:srgbClr val="D4347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Add a screenshot of your instance's Custom Fields here.</a:t>
            </a:r>
            <a:endParaRPr>
              <a:latin typeface="Trebuchet MS"/>
              <a:ea typeface="Trebuchet MS"/>
              <a:cs typeface="Trebuchet MS"/>
              <a:sym typeface="Trebuchet MS"/>
            </a:endParaRPr>
          </a:p>
        </p:txBody>
      </p:sp>
      <p:pic>
        <p:nvPicPr>
          <p:cNvPr id="721" name="Google Shape;721;p84"/>
          <p:cNvPicPr preferRelativeResize="0"/>
          <p:nvPr/>
        </p:nvPicPr>
        <p:blipFill>
          <a:blip r:embed="rId3">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0062A7"/>
            </a:gs>
            <a:gs pos="61000">
              <a:srgbClr val="378874"/>
            </a:gs>
            <a:gs pos="100000">
              <a:schemeClr val="accent2"/>
            </a:gs>
          </a:gsLst>
          <a:lin ang="2698631" scaled="0"/>
        </a:gradFill>
        <a:effectLst/>
      </p:bgPr>
    </p:bg>
    <p:spTree>
      <p:nvGrpSpPr>
        <p:cNvPr id="1" name="Shape 725"/>
        <p:cNvGrpSpPr/>
        <p:nvPr/>
      </p:nvGrpSpPr>
      <p:grpSpPr>
        <a:xfrm>
          <a:off x="0" y="0"/>
          <a:ext cx="0" cy="0"/>
          <a:chOff x="0" y="0"/>
          <a:chExt cx="0" cy="0"/>
        </a:xfrm>
      </p:grpSpPr>
      <p:sp>
        <p:nvSpPr>
          <p:cNvPr id="726" name="Google Shape;726;p85"/>
          <p:cNvSpPr txBox="1"/>
          <p:nvPr/>
        </p:nvSpPr>
        <p:spPr>
          <a:xfrm>
            <a:off x="1069650" y="1863750"/>
            <a:ext cx="70047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a:solidFill>
                  <a:schemeClr val="lt1"/>
                </a:solidFill>
                <a:latin typeface="Trebuchet MS"/>
                <a:ea typeface="Trebuchet MS"/>
                <a:cs typeface="Trebuchet MS"/>
                <a:sym typeface="Trebuchet MS"/>
              </a:rPr>
              <a:t>Additional Resources:</a:t>
            </a:r>
            <a:endParaRPr sz="4000">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 sz="4000" b="1">
                <a:solidFill>
                  <a:schemeClr val="lt1"/>
                </a:solidFill>
                <a:latin typeface="Trebuchet MS"/>
                <a:ea typeface="Trebuchet MS"/>
                <a:cs typeface="Trebuchet MS"/>
                <a:sym typeface="Trebuchet MS"/>
              </a:rPr>
              <a:t>Intake</a:t>
            </a:r>
            <a:endParaRPr sz="4000" b="1">
              <a:solidFill>
                <a:schemeClr val="lt1"/>
              </a:solidFill>
              <a:latin typeface="Trebuchet MS"/>
              <a:ea typeface="Trebuchet MS"/>
              <a:cs typeface="Trebuchet MS"/>
              <a:sym typeface="Trebuchet MS"/>
            </a:endParaRPr>
          </a:p>
        </p:txBody>
      </p:sp>
      <p:pic>
        <p:nvPicPr>
          <p:cNvPr id="727" name="Google Shape;727;p85"/>
          <p:cNvPicPr preferRelativeResize="0"/>
          <p:nvPr/>
        </p:nvPicPr>
        <p:blipFill>
          <a:blip r:embed="rId3">
            <a:alphaModFix/>
          </a:blip>
          <a:stretch>
            <a:fillRect/>
          </a:stretch>
        </p:blipFill>
        <p:spPr>
          <a:xfrm>
            <a:off x="463927" y="4720226"/>
            <a:ext cx="1926774" cy="191900"/>
          </a:xfrm>
          <a:prstGeom prst="rect">
            <a:avLst/>
          </a:prstGeom>
          <a:noFill/>
          <a:ln>
            <a:noFill/>
          </a:ln>
        </p:spPr>
      </p:pic>
      <p:graphicFrame>
        <p:nvGraphicFramePr>
          <p:cNvPr id="728" name="Google Shape;728;p85"/>
          <p:cNvGraphicFramePr/>
          <p:nvPr/>
        </p:nvGraphicFramePr>
        <p:xfrm>
          <a:off x="463913" y="3349988"/>
          <a:ext cx="3000000" cy="3000000"/>
        </p:xfrm>
        <a:graphic>
          <a:graphicData uri="http://schemas.openxmlformats.org/drawingml/2006/table">
            <a:tbl>
              <a:tblPr>
                <a:noFill/>
                <a:tableStyleId>{BECA9799-13A6-48D5-BFC9-0C35A72C4FC9}</a:tableStyleId>
              </a:tblPr>
              <a:tblGrid>
                <a:gridCol w="6621675">
                  <a:extLst>
                    <a:ext uri="{9D8B030D-6E8A-4147-A177-3AD203B41FA5}">
                      <a16:colId xmlns:a16="http://schemas.microsoft.com/office/drawing/2014/main" val="20000"/>
                    </a:ext>
                  </a:extLst>
                </a:gridCol>
              </a:tblGrid>
              <a:tr h="278150">
                <a:tc>
                  <a:txBody>
                    <a:bodyPr/>
                    <a:lstStyle/>
                    <a:p>
                      <a:pPr marL="0" lvl="0" indent="0" algn="l" rtl="0">
                        <a:spcBef>
                          <a:spcPts val="0"/>
                        </a:spcBef>
                        <a:spcAft>
                          <a:spcPts val="0"/>
                        </a:spcAft>
                        <a:buNone/>
                      </a:pPr>
                      <a:r>
                        <a:rPr lang="en" sz="1100" b="1">
                          <a:latin typeface="Trebuchet MS"/>
                          <a:ea typeface="Trebuchet MS"/>
                          <a:cs typeface="Trebuchet MS"/>
                          <a:sym typeface="Trebuchet MS"/>
                        </a:rPr>
                        <a:t>Additional Resources</a:t>
                      </a:r>
                      <a:r>
                        <a:rPr lang="en" sz="1100">
                          <a:latin typeface="Trebuchet MS"/>
                          <a:ea typeface="Trebuchet MS"/>
                          <a:cs typeface="Trebuchet MS"/>
                          <a:sym typeface="Trebuchet MS"/>
                        </a:rPr>
                        <a:t>:</a:t>
                      </a:r>
                      <a:r>
                        <a:rPr lang="en" sz="1100" b="1">
                          <a:latin typeface="Trebuchet MS"/>
                          <a:ea typeface="Trebuchet MS"/>
                          <a:cs typeface="Trebuchet MS"/>
                          <a:sym typeface="Trebuchet MS"/>
                        </a:rPr>
                        <a:t> Intake </a:t>
                      </a:r>
                      <a:r>
                        <a:rPr lang="en" sz="1100">
                          <a:latin typeface="Trebuchet MS"/>
                          <a:ea typeface="Trebuchet MS"/>
                          <a:cs typeface="Trebuchet MS"/>
                          <a:sym typeface="Trebuchet MS"/>
                        </a:rPr>
                        <a:t>(Slides 48-49)</a:t>
                      </a:r>
                      <a:endParaRPr sz="1100">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642625">
                <a:tc>
                  <a:txBody>
                    <a:bodyPr/>
                    <a:lstStyle/>
                    <a:p>
                      <a:pPr marL="0" lvl="0" indent="0" algn="l" rtl="0">
                        <a:spcBef>
                          <a:spcPts val="0"/>
                        </a:spcBef>
                        <a:spcAft>
                          <a:spcPts val="0"/>
                        </a:spcAft>
                        <a:buNone/>
                      </a:pPr>
                      <a:r>
                        <a:rPr lang="en" sz="1000" b="1">
                          <a:latin typeface="Trebuchet MS"/>
                          <a:ea typeface="Trebuchet MS"/>
                          <a:cs typeface="Trebuchet MS"/>
                          <a:sym typeface="Trebuchet MS"/>
                        </a:rPr>
                        <a:t>Intended Audience:</a:t>
                      </a:r>
                      <a:r>
                        <a:rPr lang="en" sz="1000">
                          <a:latin typeface="Trebuchet MS"/>
                          <a:ea typeface="Trebuchet MS"/>
                          <a:cs typeface="Trebuchet MS"/>
                          <a:sym typeface="Trebuchet MS"/>
                        </a:rPr>
                        <a:t> Optional depending on process - any user in charge of managing the intake queue for projects.</a:t>
                      </a:r>
                      <a:endParaRPr sz="1000">
                        <a:latin typeface="Trebuchet MS"/>
                        <a:ea typeface="Trebuchet MS"/>
                        <a:cs typeface="Trebuchet MS"/>
                        <a:sym typeface="Trebuchet MS"/>
                      </a:endParaRPr>
                    </a:p>
                    <a:p>
                      <a:pPr marL="0" lvl="0" indent="0" algn="l" rtl="0">
                        <a:spcBef>
                          <a:spcPts val="0"/>
                        </a:spcBef>
                        <a:spcAft>
                          <a:spcPts val="0"/>
                        </a:spcAft>
                        <a:buNone/>
                      </a:pPr>
                      <a:r>
                        <a:rPr lang="en" sz="600" b="1">
                          <a:latin typeface="Trebuchet MS"/>
                          <a:ea typeface="Trebuchet MS"/>
                          <a:cs typeface="Trebuchet MS"/>
                          <a:sym typeface="Trebuchet MS"/>
                        </a:rPr>
                        <a:t>Note: Contains functionality only available to users with Admin permissions.  </a:t>
                      </a:r>
                      <a:endParaRPr sz="600" b="1">
                        <a:latin typeface="Trebuchet MS"/>
                        <a:ea typeface="Trebuchet MS"/>
                        <a:cs typeface="Trebuchet MS"/>
                        <a:sym typeface="Trebuchet MS"/>
                      </a:endParaRPr>
                    </a:p>
                    <a:p>
                      <a:pPr marL="0" lvl="0" indent="0" algn="l" rtl="0">
                        <a:spcBef>
                          <a:spcPts val="0"/>
                        </a:spcBef>
                        <a:spcAft>
                          <a:spcPts val="0"/>
                        </a:spcAft>
                        <a:buNone/>
                      </a:pPr>
                      <a:endParaRPr sz="600" b="1">
                        <a:latin typeface="Trebuchet MS"/>
                        <a:ea typeface="Trebuchet MS"/>
                        <a:cs typeface="Trebuchet MS"/>
                        <a:sym typeface="Trebuchet MS"/>
                      </a:endParaRPr>
                    </a:p>
                    <a:p>
                      <a:pPr marL="0" lvl="0" indent="0" algn="l" rtl="0">
                        <a:spcBef>
                          <a:spcPts val="0"/>
                        </a:spcBef>
                        <a:spcAft>
                          <a:spcPts val="0"/>
                        </a:spcAft>
                        <a:buNone/>
                      </a:pPr>
                      <a:r>
                        <a:rPr lang="en" sz="1000" b="1">
                          <a:latin typeface="Trebuchet MS"/>
                          <a:ea typeface="Trebuchet MS"/>
                          <a:cs typeface="Trebuchet MS"/>
                          <a:sym typeface="Trebuchet MS"/>
                        </a:rPr>
                        <a:t>What to do: </a:t>
                      </a:r>
                      <a:r>
                        <a:rPr lang="en" sz="1000">
                          <a:latin typeface="Trebuchet MS"/>
                          <a:ea typeface="Trebuchet MS"/>
                          <a:cs typeface="Trebuchet MS"/>
                          <a:sym typeface="Trebuchet MS"/>
                        </a:rPr>
                        <a:t>Update the slides as needed to match your process. Show a live example in your Intake page. </a:t>
                      </a:r>
                      <a:endParaRPr sz="1000" b="1">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CED4D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32"/>
        <p:cNvGrpSpPr/>
        <p:nvPr/>
      </p:nvGrpSpPr>
      <p:grpSpPr>
        <a:xfrm>
          <a:off x="0" y="0"/>
          <a:ext cx="0" cy="0"/>
          <a:chOff x="0" y="0"/>
          <a:chExt cx="0" cy="0"/>
        </a:xfrm>
      </p:grpSpPr>
      <p:sp>
        <p:nvSpPr>
          <p:cNvPr id="733" name="Google Shape;733;p86"/>
          <p:cNvSpPr/>
          <p:nvPr/>
        </p:nvSpPr>
        <p:spPr>
          <a:xfrm rot="-5400000" flipH="1">
            <a:off x="5284975" y="190025"/>
            <a:ext cx="3594900" cy="4123200"/>
          </a:xfrm>
          <a:prstGeom prst="round2SameRect">
            <a:avLst>
              <a:gd name="adj1" fmla="val 2830"/>
              <a:gd name="adj2" fmla="val 0"/>
            </a:avLst>
          </a:prstGeom>
          <a:gradFill>
            <a:gsLst>
              <a:gs pos="0">
                <a:srgbClr val="0062A7"/>
              </a:gs>
              <a:gs pos="61000">
                <a:srgbClr val="378874"/>
              </a:gs>
              <a:gs pos="100000">
                <a:srgbClr val="6EAE40"/>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734" name="Google Shape;734;p86"/>
          <p:cNvSpPr txBox="1">
            <a:spLocks noGrp="1"/>
          </p:cNvSpPr>
          <p:nvPr>
            <p:ph type="title"/>
          </p:nvPr>
        </p:nvSpPr>
        <p:spPr>
          <a:xfrm>
            <a:off x="464100" y="350925"/>
            <a:ext cx="3864300" cy="1044000"/>
          </a:xfrm>
          <a:prstGeom prst="rect">
            <a:avLst/>
          </a:prstGeom>
        </p:spPr>
        <p:txBody>
          <a:bodyPr spcFirstLastPara="1" wrap="square" lIns="0" tIns="0" rIns="0" bIns="91425" anchor="t" anchorCtr="0">
            <a:noAutofit/>
          </a:bodyPr>
          <a:lstStyle/>
          <a:p>
            <a:pPr marL="0" lvl="0" indent="0" algn="l" rtl="0">
              <a:spcBef>
                <a:spcPts val="0"/>
              </a:spcBef>
              <a:spcAft>
                <a:spcPts val="0"/>
              </a:spcAft>
              <a:buSzPts val="990"/>
              <a:buNone/>
            </a:pPr>
            <a:r>
              <a:rPr lang="en" sz="2400">
                <a:solidFill>
                  <a:srgbClr val="00283B"/>
                </a:solidFill>
              </a:rPr>
              <a:t>Focus on winning bids</a:t>
            </a:r>
            <a:endParaRPr sz="2400">
              <a:solidFill>
                <a:srgbClr val="00283B"/>
              </a:solidFill>
              <a:latin typeface="Trebuchet MS"/>
              <a:ea typeface="Trebuchet MS"/>
              <a:cs typeface="Trebuchet MS"/>
              <a:sym typeface="Trebuchet MS"/>
            </a:endParaRPr>
          </a:p>
        </p:txBody>
      </p:sp>
      <p:sp>
        <p:nvSpPr>
          <p:cNvPr id="735" name="Google Shape;735;p86"/>
          <p:cNvSpPr txBox="1">
            <a:spLocks noGrp="1"/>
          </p:cNvSpPr>
          <p:nvPr>
            <p:ph type="body" idx="4294967295"/>
          </p:nvPr>
        </p:nvSpPr>
        <p:spPr>
          <a:xfrm>
            <a:off x="464225" y="745775"/>
            <a:ext cx="4027200" cy="20241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1000">
                <a:solidFill>
                  <a:srgbClr val="00283B"/>
                </a:solidFill>
              </a:rPr>
              <a:t>With Intake, evaluate RFPs for fit and workload. Rather than accepting and working through every bid, you can establish a bid/no-bid process for optimized win rates. </a:t>
            </a:r>
            <a:endParaRPr sz="1000">
              <a:solidFill>
                <a:srgbClr val="00283B"/>
              </a:solidFill>
            </a:endParaRPr>
          </a:p>
          <a:p>
            <a:pPr marL="0" lvl="0" indent="0" algn="l" rtl="0">
              <a:spcBef>
                <a:spcPts val="0"/>
              </a:spcBef>
              <a:spcAft>
                <a:spcPts val="0"/>
              </a:spcAft>
              <a:buNone/>
            </a:pPr>
            <a:endParaRPr sz="1000">
              <a:solidFill>
                <a:srgbClr val="00283B"/>
              </a:solidFill>
            </a:endParaRPr>
          </a:p>
          <a:p>
            <a:pPr marL="0" lvl="0" indent="0" algn="l" rtl="0">
              <a:spcBef>
                <a:spcPts val="0"/>
              </a:spcBef>
              <a:spcAft>
                <a:spcPts val="0"/>
              </a:spcAft>
              <a:buNone/>
            </a:pPr>
            <a:r>
              <a:rPr lang="en" sz="1200">
                <a:solidFill>
                  <a:srgbClr val="00283B"/>
                </a:solidFill>
              </a:rPr>
              <a:t>Use the customized intake form to better vet proposals to pursue, saving time and resources for proposals that matter. </a:t>
            </a:r>
            <a:endParaRPr sz="1200">
              <a:solidFill>
                <a:srgbClr val="00283B"/>
              </a:solidFill>
            </a:endParaRPr>
          </a:p>
          <a:p>
            <a:pPr marL="0" lvl="0" indent="0" algn="l" rtl="0">
              <a:spcBef>
                <a:spcPts val="0"/>
              </a:spcBef>
              <a:spcAft>
                <a:spcPts val="0"/>
              </a:spcAft>
              <a:buNone/>
            </a:pPr>
            <a:endParaRPr sz="1100">
              <a:solidFill>
                <a:srgbClr val="00283B"/>
              </a:solidFill>
            </a:endParaRPr>
          </a:p>
          <a:p>
            <a:pPr marL="457200" lvl="0" indent="-304800" algn="l" rtl="0">
              <a:spcBef>
                <a:spcPts val="0"/>
              </a:spcBef>
              <a:spcAft>
                <a:spcPts val="0"/>
              </a:spcAft>
              <a:buClr>
                <a:srgbClr val="00283B"/>
              </a:buClr>
              <a:buSzPts val="1200"/>
              <a:buChar char="●"/>
            </a:pPr>
            <a:r>
              <a:rPr lang="en" sz="1200">
                <a:solidFill>
                  <a:srgbClr val="00283B"/>
                </a:solidFill>
              </a:rPr>
              <a:t>“</a:t>
            </a:r>
            <a:r>
              <a:rPr lang="en" sz="1200" b="1">
                <a:solidFill>
                  <a:srgbClr val="00283B"/>
                </a:solidFill>
              </a:rPr>
              <a:t>Accept</a:t>
            </a:r>
            <a:r>
              <a:rPr lang="en" sz="1200">
                <a:solidFill>
                  <a:srgbClr val="00283B"/>
                </a:solidFill>
              </a:rPr>
              <a:t>” will immediately turn the intake into a project</a:t>
            </a:r>
            <a:endParaRPr sz="1200">
              <a:solidFill>
                <a:srgbClr val="00283B"/>
              </a:solidFill>
            </a:endParaRPr>
          </a:p>
          <a:p>
            <a:pPr marL="457200" lvl="0" indent="-304800" algn="l" rtl="0">
              <a:spcBef>
                <a:spcPts val="0"/>
              </a:spcBef>
              <a:spcAft>
                <a:spcPts val="0"/>
              </a:spcAft>
              <a:buClr>
                <a:srgbClr val="00283B"/>
              </a:buClr>
              <a:buSzPts val="1200"/>
              <a:buChar char="●"/>
            </a:pPr>
            <a:r>
              <a:rPr lang="en" sz="1200">
                <a:solidFill>
                  <a:srgbClr val="00283B"/>
                </a:solidFill>
              </a:rPr>
              <a:t>“</a:t>
            </a:r>
            <a:r>
              <a:rPr lang="en" sz="1200" b="1">
                <a:solidFill>
                  <a:srgbClr val="00283B"/>
                </a:solidFill>
              </a:rPr>
              <a:t>Reject</a:t>
            </a:r>
            <a:r>
              <a:rPr lang="en" sz="1200">
                <a:solidFill>
                  <a:srgbClr val="00283B"/>
                </a:solidFill>
              </a:rPr>
              <a:t>” will send an email to the intake submitter. Make sure to provide a reason for the rejection. </a:t>
            </a:r>
            <a:endParaRPr sz="1200">
              <a:solidFill>
                <a:srgbClr val="00283B"/>
              </a:solidFill>
            </a:endParaRPr>
          </a:p>
          <a:p>
            <a:pPr marL="457200" lvl="0" indent="0" algn="l" rtl="0">
              <a:spcBef>
                <a:spcPts val="0"/>
              </a:spcBef>
              <a:spcAft>
                <a:spcPts val="0"/>
              </a:spcAft>
              <a:buNone/>
            </a:pPr>
            <a:endParaRPr>
              <a:solidFill>
                <a:srgbClr val="00283B"/>
              </a:solidFill>
            </a:endParaRPr>
          </a:p>
          <a:p>
            <a:pPr marL="0" lvl="0" indent="0" algn="l" rtl="0">
              <a:spcBef>
                <a:spcPts val="0"/>
              </a:spcBef>
              <a:spcAft>
                <a:spcPts val="0"/>
              </a:spcAft>
              <a:buNone/>
            </a:pPr>
            <a:endParaRPr sz="1500">
              <a:solidFill>
                <a:srgbClr val="00283B"/>
              </a:solidFill>
            </a:endParaRPr>
          </a:p>
        </p:txBody>
      </p:sp>
      <p:pic>
        <p:nvPicPr>
          <p:cNvPr id="736" name="Google Shape;736;p86"/>
          <p:cNvPicPr preferRelativeResize="0"/>
          <p:nvPr/>
        </p:nvPicPr>
        <p:blipFill rotWithShape="1">
          <a:blip r:embed="rId3">
            <a:alphaModFix/>
          </a:blip>
          <a:srcRect r="48633" b="7089"/>
          <a:stretch/>
        </p:blipFill>
        <p:spPr>
          <a:xfrm>
            <a:off x="5182675" y="621725"/>
            <a:ext cx="3799500" cy="3259800"/>
          </a:xfrm>
          <a:prstGeom prst="roundRect">
            <a:avLst>
              <a:gd name="adj" fmla="val 2177"/>
            </a:avLst>
          </a:prstGeom>
          <a:noFill/>
          <a:ln>
            <a:noFill/>
          </a:ln>
          <a:effectLst>
            <a:outerShdw blurRad="57150" dist="19050" dir="5400000" algn="bl" rotWithShape="0">
              <a:srgbClr val="000000">
                <a:alpha val="50000"/>
              </a:srgbClr>
            </a:outerShdw>
          </a:effectLst>
        </p:spPr>
      </p:pic>
      <p:pic>
        <p:nvPicPr>
          <p:cNvPr id="737" name="Google Shape;737;p86"/>
          <p:cNvPicPr preferRelativeResize="0"/>
          <p:nvPr/>
        </p:nvPicPr>
        <p:blipFill>
          <a:blip r:embed="rId4">
            <a:alphaModFix/>
          </a:blip>
          <a:stretch>
            <a:fillRect/>
          </a:stretch>
        </p:blipFill>
        <p:spPr>
          <a:xfrm>
            <a:off x="464225" y="4720224"/>
            <a:ext cx="1926185" cy="191900"/>
          </a:xfrm>
          <a:prstGeom prst="rect">
            <a:avLst/>
          </a:prstGeom>
          <a:noFill/>
          <a:ln>
            <a:noFill/>
          </a:ln>
        </p:spPr>
      </p:pic>
      <p:sp>
        <p:nvSpPr>
          <p:cNvPr id="738" name="Google Shape;738;p86"/>
          <p:cNvSpPr/>
          <p:nvPr/>
        </p:nvSpPr>
        <p:spPr>
          <a:xfrm>
            <a:off x="2608050" y="3558800"/>
            <a:ext cx="2334300" cy="912300"/>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Update the screenshot to your form + include any important process details needed.</a:t>
            </a:r>
            <a:endParaRPr>
              <a:latin typeface="Trebuchet MS"/>
              <a:ea typeface="Trebuchet MS"/>
              <a:cs typeface="Trebuchet MS"/>
              <a:sym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0062A7"/>
            </a:gs>
            <a:gs pos="61000">
              <a:srgbClr val="378874"/>
            </a:gs>
            <a:gs pos="100000">
              <a:srgbClr val="6EAE40"/>
            </a:gs>
          </a:gsLst>
          <a:lin ang="2698631" scaled="0"/>
        </a:gradFill>
        <a:effectLst/>
      </p:bgPr>
    </p:bg>
    <p:spTree>
      <p:nvGrpSpPr>
        <p:cNvPr id="1" name="Shape 742"/>
        <p:cNvGrpSpPr/>
        <p:nvPr/>
      </p:nvGrpSpPr>
      <p:grpSpPr>
        <a:xfrm>
          <a:off x="0" y="0"/>
          <a:ext cx="0" cy="0"/>
          <a:chOff x="0" y="0"/>
          <a:chExt cx="0" cy="0"/>
        </a:xfrm>
      </p:grpSpPr>
      <p:sp>
        <p:nvSpPr>
          <p:cNvPr id="743" name="Google Shape;743;p87"/>
          <p:cNvSpPr txBox="1"/>
          <p:nvPr/>
        </p:nvSpPr>
        <p:spPr>
          <a:xfrm>
            <a:off x="463175" y="1907525"/>
            <a:ext cx="8217600" cy="125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chemeClr val="lt1"/>
                </a:solidFill>
                <a:latin typeface="Trebuchet MS"/>
                <a:ea typeface="Trebuchet MS"/>
                <a:cs typeface="Trebuchet MS"/>
                <a:sym typeface="Trebuchet MS"/>
              </a:rPr>
              <a:t>Additional Resources: </a:t>
            </a:r>
            <a:endParaRPr sz="4000">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 sz="4000" b="1">
                <a:solidFill>
                  <a:schemeClr val="lt1"/>
                </a:solidFill>
                <a:latin typeface="Trebuchet MS"/>
                <a:ea typeface="Trebuchet MS"/>
                <a:cs typeface="Trebuchet MS"/>
                <a:sym typeface="Trebuchet MS"/>
              </a:rPr>
              <a:t>Responsive AI </a:t>
            </a:r>
            <a:endParaRPr sz="4000" b="1">
              <a:solidFill>
                <a:schemeClr val="lt1"/>
              </a:solidFill>
              <a:latin typeface="Trebuchet MS"/>
              <a:ea typeface="Trebuchet MS"/>
              <a:cs typeface="Trebuchet MS"/>
              <a:sym typeface="Trebuchet MS"/>
            </a:endParaRPr>
          </a:p>
          <a:p>
            <a:pPr marL="0" lvl="0" indent="0" algn="ctr" rtl="0">
              <a:spcBef>
                <a:spcPts val="0"/>
              </a:spcBef>
              <a:spcAft>
                <a:spcPts val="0"/>
              </a:spcAft>
              <a:buNone/>
            </a:pPr>
            <a:endParaRPr sz="4000">
              <a:solidFill>
                <a:schemeClr val="lt1"/>
              </a:solidFill>
              <a:latin typeface="Trebuchet MS"/>
              <a:ea typeface="Trebuchet MS"/>
              <a:cs typeface="Trebuchet MS"/>
              <a:sym typeface="Trebuchet MS"/>
            </a:endParaRPr>
          </a:p>
          <a:p>
            <a:pPr marL="0" lvl="0" indent="0" algn="ctr" rtl="0">
              <a:spcBef>
                <a:spcPts val="0"/>
              </a:spcBef>
              <a:spcAft>
                <a:spcPts val="0"/>
              </a:spcAft>
              <a:buNone/>
            </a:pPr>
            <a:endParaRPr sz="4000" b="1">
              <a:solidFill>
                <a:schemeClr val="lt1"/>
              </a:solidFill>
              <a:latin typeface="Trebuchet MS"/>
              <a:ea typeface="Trebuchet MS"/>
              <a:cs typeface="Trebuchet MS"/>
              <a:sym typeface="Trebuchet MS"/>
            </a:endParaRPr>
          </a:p>
        </p:txBody>
      </p:sp>
      <p:pic>
        <p:nvPicPr>
          <p:cNvPr id="744" name="Google Shape;744;p87"/>
          <p:cNvPicPr preferRelativeResize="0"/>
          <p:nvPr/>
        </p:nvPicPr>
        <p:blipFill>
          <a:blip r:embed="rId3">
            <a:alphaModFix/>
          </a:blip>
          <a:stretch>
            <a:fillRect/>
          </a:stretch>
        </p:blipFill>
        <p:spPr>
          <a:xfrm>
            <a:off x="463927" y="4720226"/>
            <a:ext cx="1926774" cy="191900"/>
          </a:xfrm>
          <a:prstGeom prst="rect">
            <a:avLst/>
          </a:prstGeom>
          <a:noFill/>
          <a:ln>
            <a:noFill/>
          </a:ln>
        </p:spPr>
      </p:pic>
      <p:graphicFrame>
        <p:nvGraphicFramePr>
          <p:cNvPr id="745" name="Google Shape;745;p87"/>
          <p:cNvGraphicFramePr/>
          <p:nvPr/>
        </p:nvGraphicFramePr>
        <p:xfrm>
          <a:off x="463175" y="3249225"/>
          <a:ext cx="3000000" cy="3000000"/>
        </p:xfrm>
        <a:graphic>
          <a:graphicData uri="http://schemas.openxmlformats.org/drawingml/2006/table">
            <a:tbl>
              <a:tblPr>
                <a:noFill/>
                <a:tableStyleId>{BECA9799-13A6-48D5-BFC9-0C35A72C4FC9}</a:tableStyleId>
              </a:tblPr>
              <a:tblGrid>
                <a:gridCol w="6392175">
                  <a:extLst>
                    <a:ext uri="{9D8B030D-6E8A-4147-A177-3AD203B41FA5}">
                      <a16:colId xmlns:a16="http://schemas.microsoft.com/office/drawing/2014/main" val="20000"/>
                    </a:ext>
                  </a:extLst>
                </a:gridCol>
              </a:tblGrid>
              <a:tr h="359825">
                <a:tc>
                  <a:txBody>
                    <a:bodyPr/>
                    <a:lstStyle/>
                    <a:p>
                      <a:pPr marL="0" lvl="0" indent="0" algn="l" rtl="0">
                        <a:spcBef>
                          <a:spcPts val="0"/>
                        </a:spcBef>
                        <a:spcAft>
                          <a:spcPts val="0"/>
                        </a:spcAft>
                        <a:buNone/>
                      </a:pPr>
                      <a:r>
                        <a:rPr lang="en" sz="1100" b="1">
                          <a:latin typeface="Trebuchet MS"/>
                          <a:ea typeface="Trebuchet MS"/>
                          <a:cs typeface="Trebuchet MS"/>
                          <a:sym typeface="Trebuchet MS"/>
                        </a:rPr>
                        <a:t>Additional Resources:</a:t>
                      </a:r>
                      <a:r>
                        <a:rPr lang="en" sz="1100">
                          <a:latin typeface="Trebuchet MS"/>
                          <a:ea typeface="Trebuchet MS"/>
                          <a:cs typeface="Trebuchet MS"/>
                          <a:sym typeface="Trebuchet MS"/>
                        </a:rPr>
                        <a:t> Responsive AI (Slides 50-53)</a:t>
                      </a:r>
                      <a:endParaRPr sz="1100">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76250">
                <a:tc>
                  <a:txBody>
                    <a:bodyPr/>
                    <a:lstStyle/>
                    <a:p>
                      <a:pPr marL="0" lvl="0" indent="0" algn="l" rtl="0">
                        <a:spcBef>
                          <a:spcPts val="0"/>
                        </a:spcBef>
                        <a:spcAft>
                          <a:spcPts val="0"/>
                        </a:spcAft>
                        <a:buNone/>
                      </a:pPr>
                      <a:r>
                        <a:rPr lang="en" sz="1000" b="1">
                          <a:latin typeface="Trebuchet MS"/>
                          <a:ea typeface="Trebuchet MS"/>
                          <a:cs typeface="Trebuchet MS"/>
                          <a:sym typeface="Trebuchet MS"/>
                        </a:rPr>
                        <a:t>Intended Audience:</a:t>
                      </a:r>
                      <a:r>
                        <a:rPr lang="en" sz="1000">
                          <a:latin typeface="Trebuchet MS"/>
                          <a:ea typeface="Trebuchet MS"/>
                          <a:cs typeface="Trebuchet MS"/>
                          <a:sym typeface="Trebuchet MS"/>
                        </a:rPr>
                        <a:t> Optional depending on package - any role who is expected to leverage these additional resources when working in Responsive</a:t>
                      </a:r>
                      <a:endParaRPr sz="1000">
                        <a:latin typeface="Trebuchet MS"/>
                        <a:ea typeface="Trebuchet MS"/>
                        <a:cs typeface="Trebuchet MS"/>
                        <a:sym typeface="Trebuchet MS"/>
                      </a:endParaRPr>
                    </a:p>
                    <a:p>
                      <a:pPr marL="0" lvl="0" indent="0" algn="l" rtl="0">
                        <a:spcBef>
                          <a:spcPts val="0"/>
                        </a:spcBef>
                        <a:spcAft>
                          <a:spcPts val="0"/>
                        </a:spcAft>
                        <a:buNone/>
                      </a:pPr>
                      <a:endParaRPr sz="1000" b="1">
                        <a:latin typeface="Trebuchet MS"/>
                        <a:ea typeface="Trebuchet MS"/>
                        <a:cs typeface="Trebuchet MS"/>
                        <a:sym typeface="Trebuchet MS"/>
                      </a:endParaRPr>
                    </a:p>
                    <a:p>
                      <a:pPr marL="0" lvl="0" indent="0" algn="l" rtl="0">
                        <a:spcBef>
                          <a:spcPts val="0"/>
                        </a:spcBef>
                        <a:spcAft>
                          <a:spcPts val="0"/>
                        </a:spcAft>
                        <a:buNone/>
                      </a:pPr>
                      <a:r>
                        <a:rPr lang="en" sz="1000" b="1">
                          <a:latin typeface="Trebuchet MS"/>
                          <a:ea typeface="Trebuchet MS"/>
                          <a:cs typeface="Trebuchet MS"/>
                          <a:sym typeface="Trebuchet MS"/>
                        </a:rPr>
                        <a:t>What to do: </a:t>
                      </a:r>
                      <a:r>
                        <a:rPr lang="en" sz="1000">
                          <a:latin typeface="Trebuchet MS"/>
                          <a:ea typeface="Trebuchet MS"/>
                          <a:cs typeface="Trebuchet MS"/>
                          <a:sym typeface="Trebuchet MS"/>
                        </a:rPr>
                        <a:t>Update the slides as needed to match your process, requirements an internal security reminders. Show live examples in Responsive. </a:t>
                      </a:r>
                      <a:endParaRPr sz="1000" b="1">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CED4D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49"/>
        <p:cNvGrpSpPr/>
        <p:nvPr/>
      </p:nvGrpSpPr>
      <p:grpSpPr>
        <a:xfrm>
          <a:off x="0" y="0"/>
          <a:ext cx="0" cy="0"/>
          <a:chOff x="0" y="0"/>
          <a:chExt cx="0" cy="0"/>
        </a:xfrm>
      </p:grpSpPr>
      <p:sp>
        <p:nvSpPr>
          <p:cNvPr id="750" name="Google Shape;750;p88"/>
          <p:cNvSpPr/>
          <p:nvPr/>
        </p:nvSpPr>
        <p:spPr>
          <a:xfrm rot="-5400000" flipH="1">
            <a:off x="3271800" y="-1429050"/>
            <a:ext cx="2600400" cy="9131700"/>
          </a:xfrm>
          <a:prstGeom prst="round2SameRect">
            <a:avLst>
              <a:gd name="adj1" fmla="val 2830"/>
              <a:gd name="adj2" fmla="val 0"/>
            </a:avLst>
          </a:prstGeom>
          <a:gradFill>
            <a:gsLst>
              <a:gs pos="0">
                <a:srgbClr val="0062A7"/>
              </a:gs>
              <a:gs pos="61000">
                <a:srgbClr val="378874"/>
              </a:gs>
              <a:gs pos="100000">
                <a:schemeClr val="accent2"/>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751" name="Google Shape;751;p88"/>
          <p:cNvSpPr txBox="1">
            <a:spLocks noGrp="1"/>
          </p:cNvSpPr>
          <p:nvPr>
            <p:ph type="title"/>
          </p:nvPr>
        </p:nvSpPr>
        <p:spPr>
          <a:xfrm>
            <a:off x="440325" y="360375"/>
            <a:ext cx="4281000" cy="1131600"/>
          </a:xfrm>
          <a:prstGeom prst="rect">
            <a:avLst/>
          </a:prstGeom>
        </p:spPr>
        <p:txBody>
          <a:bodyPr spcFirstLastPara="1" wrap="square" lIns="0" tIns="0" rIns="0" bIns="91425" anchor="t" anchorCtr="0">
            <a:noAutofit/>
          </a:bodyPr>
          <a:lstStyle/>
          <a:p>
            <a:pPr marL="0" lvl="0" indent="0" algn="l" rtl="0">
              <a:spcBef>
                <a:spcPts val="0"/>
              </a:spcBef>
              <a:spcAft>
                <a:spcPts val="0"/>
              </a:spcAft>
              <a:buNone/>
            </a:pPr>
            <a:r>
              <a:rPr lang="en" sz="2400">
                <a:solidFill>
                  <a:srgbClr val="00283B"/>
                </a:solidFill>
              </a:rPr>
              <a:t>Using Responsive AI in the Content Library</a:t>
            </a:r>
            <a:endParaRPr sz="2400">
              <a:solidFill>
                <a:srgbClr val="00283B"/>
              </a:solidFill>
            </a:endParaRPr>
          </a:p>
        </p:txBody>
      </p:sp>
      <p:pic>
        <p:nvPicPr>
          <p:cNvPr id="752" name="Google Shape;752;p88"/>
          <p:cNvPicPr preferRelativeResize="0"/>
          <p:nvPr/>
        </p:nvPicPr>
        <p:blipFill>
          <a:blip r:embed="rId3">
            <a:alphaModFix/>
          </a:blip>
          <a:stretch>
            <a:fillRect/>
          </a:stretch>
        </p:blipFill>
        <p:spPr>
          <a:xfrm>
            <a:off x="152404" y="2099500"/>
            <a:ext cx="4281000" cy="2162700"/>
          </a:xfrm>
          <a:prstGeom prst="roundRect">
            <a:avLst>
              <a:gd name="adj" fmla="val 3776"/>
            </a:avLst>
          </a:prstGeom>
          <a:noFill/>
          <a:ln>
            <a:noFill/>
          </a:ln>
          <a:effectLst>
            <a:outerShdw blurRad="57150" dist="19050" dir="5400000" algn="bl" rotWithShape="0">
              <a:srgbClr val="000000">
                <a:alpha val="50000"/>
              </a:srgbClr>
            </a:outerShdw>
          </a:effectLst>
        </p:spPr>
      </p:pic>
      <p:pic>
        <p:nvPicPr>
          <p:cNvPr id="753" name="Google Shape;753;p88"/>
          <p:cNvPicPr preferRelativeResize="0"/>
          <p:nvPr/>
        </p:nvPicPr>
        <p:blipFill>
          <a:blip r:embed="rId4">
            <a:alphaModFix/>
          </a:blip>
          <a:stretch>
            <a:fillRect/>
          </a:stretch>
        </p:blipFill>
        <p:spPr>
          <a:xfrm>
            <a:off x="3915600" y="2099488"/>
            <a:ext cx="5223300" cy="2018400"/>
          </a:xfrm>
          <a:prstGeom prst="roundRect">
            <a:avLst>
              <a:gd name="adj" fmla="val 13509"/>
            </a:avLst>
          </a:prstGeom>
          <a:noFill/>
          <a:ln>
            <a:noFill/>
          </a:ln>
          <a:effectLst>
            <a:outerShdw blurRad="57150" dist="19050" dir="5400000" algn="bl" rotWithShape="0">
              <a:srgbClr val="000000">
                <a:alpha val="50000"/>
              </a:srgbClr>
            </a:outerShdw>
          </a:effectLst>
        </p:spPr>
      </p:pic>
      <p:sp>
        <p:nvSpPr>
          <p:cNvPr id="754" name="Google Shape;754;p88"/>
          <p:cNvSpPr txBox="1"/>
          <p:nvPr/>
        </p:nvSpPr>
        <p:spPr>
          <a:xfrm>
            <a:off x="440325" y="1121475"/>
            <a:ext cx="3242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283B"/>
                </a:solidFill>
                <a:latin typeface="Trebuchet MS"/>
                <a:ea typeface="Trebuchet MS"/>
                <a:cs typeface="Trebuchet MS"/>
                <a:sym typeface="Trebuchet MS"/>
              </a:rPr>
              <a:t>Use the search bar in the content library to ask a question. The AI Assistant will search for answers based on content already available. </a:t>
            </a:r>
            <a:endParaRPr sz="1000">
              <a:solidFill>
                <a:srgbClr val="00283B"/>
              </a:solidFill>
              <a:latin typeface="Trebuchet MS"/>
              <a:ea typeface="Trebuchet MS"/>
              <a:cs typeface="Trebuchet MS"/>
              <a:sym typeface="Trebuchet MS"/>
            </a:endParaRPr>
          </a:p>
        </p:txBody>
      </p:sp>
      <p:cxnSp>
        <p:nvCxnSpPr>
          <p:cNvPr id="755" name="Google Shape;755;p88"/>
          <p:cNvCxnSpPr/>
          <p:nvPr/>
        </p:nvCxnSpPr>
        <p:spPr>
          <a:xfrm>
            <a:off x="2568450" y="2309863"/>
            <a:ext cx="1378200" cy="155700"/>
          </a:xfrm>
          <a:prstGeom prst="straightConnector1">
            <a:avLst/>
          </a:prstGeom>
          <a:noFill/>
          <a:ln w="28575" cap="flat" cmpd="sng">
            <a:solidFill>
              <a:srgbClr val="595959"/>
            </a:solidFill>
            <a:prstDash val="solid"/>
            <a:round/>
            <a:headEnd type="none" w="med" len="med"/>
            <a:tailEnd type="triangle" w="med" len="med"/>
          </a:ln>
        </p:spPr>
      </p:cxnSp>
      <p:pic>
        <p:nvPicPr>
          <p:cNvPr id="756" name="Google Shape;756;p88"/>
          <p:cNvPicPr preferRelativeResize="0"/>
          <p:nvPr/>
        </p:nvPicPr>
        <p:blipFill>
          <a:blip r:embed="rId5">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60"/>
        <p:cNvGrpSpPr/>
        <p:nvPr/>
      </p:nvGrpSpPr>
      <p:grpSpPr>
        <a:xfrm>
          <a:off x="0" y="0"/>
          <a:ext cx="0" cy="0"/>
          <a:chOff x="0" y="0"/>
          <a:chExt cx="0" cy="0"/>
        </a:xfrm>
      </p:grpSpPr>
      <p:sp>
        <p:nvSpPr>
          <p:cNvPr id="761" name="Google Shape;761;p89"/>
          <p:cNvSpPr/>
          <p:nvPr/>
        </p:nvSpPr>
        <p:spPr>
          <a:xfrm rot="-5400000" flipH="1">
            <a:off x="5174150" y="122050"/>
            <a:ext cx="3208500" cy="4731300"/>
          </a:xfrm>
          <a:prstGeom prst="round2SameRect">
            <a:avLst>
              <a:gd name="adj1" fmla="val 2830"/>
              <a:gd name="adj2" fmla="val 0"/>
            </a:avLst>
          </a:prstGeom>
          <a:gradFill>
            <a:gsLst>
              <a:gs pos="0">
                <a:srgbClr val="0062A7"/>
              </a:gs>
              <a:gs pos="61000">
                <a:srgbClr val="378874"/>
              </a:gs>
              <a:gs pos="100000">
                <a:schemeClr val="accent2"/>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pic>
        <p:nvPicPr>
          <p:cNvPr id="762" name="Google Shape;762;p89"/>
          <p:cNvPicPr preferRelativeResize="0"/>
          <p:nvPr/>
        </p:nvPicPr>
        <p:blipFill>
          <a:blip r:embed="rId3">
            <a:alphaModFix/>
          </a:blip>
          <a:stretch>
            <a:fillRect/>
          </a:stretch>
        </p:blipFill>
        <p:spPr>
          <a:xfrm>
            <a:off x="4531701" y="1085950"/>
            <a:ext cx="4493400" cy="2803500"/>
          </a:xfrm>
          <a:prstGeom prst="roundRect">
            <a:avLst>
              <a:gd name="adj" fmla="val 7595"/>
            </a:avLst>
          </a:prstGeom>
          <a:noFill/>
          <a:ln>
            <a:noFill/>
          </a:ln>
          <a:effectLst>
            <a:outerShdw blurRad="57150" dist="19050" dir="5400000" algn="bl" rotWithShape="0">
              <a:srgbClr val="000000">
                <a:alpha val="50000"/>
              </a:srgbClr>
            </a:outerShdw>
          </a:effectLst>
        </p:spPr>
      </p:pic>
      <p:sp>
        <p:nvSpPr>
          <p:cNvPr id="763" name="Google Shape;763;p89"/>
          <p:cNvSpPr txBox="1"/>
          <p:nvPr/>
        </p:nvSpPr>
        <p:spPr>
          <a:xfrm>
            <a:off x="440325" y="1185325"/>
            <a:ext cx="3842100" cy="20319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rgbClr val="00283B"/>
              </a:buClr>
              <a:buSzPts val="1200"/>
              <a:buFont typeface="Trebuchet MS"/>
              <a:buChar char="●"/>
            </a:pPr>
            <a:r>
              <a:rPr lang="en" sz="1200">
                <a:solidFill>
                  <a:srgbClr val="00283B"/>
                </a:solidFill>
                <a:latin typeface="Trebuchet MS"/>
                <a:ea typeface="Trebuchet MS"/>
                <a:cs typeface="Trebuchet MS"/>
                <a:sym typeface="Trebuchet MS"/>
              </a:rPr>
              <a:t>To begin using AI Assistant, type / into the Answer field. You can add keywords to help identify the best response, then press Enter. </a:t>
            </a:r>
            <a:endParaRPr sz="1200">
              <a:solidFill>
                <a:srgbClr val="00283B"/>
              </a:solidFill>
              <a:latin typeface="Trebuchet MS"/>
              <a:ea typeface="Trebuchet MS"/>
              <a:cs typeface="Trebuchet MS"/>
              <a:sym typeface="Trebuchet MS"/>
            </a:endParaRPr>
          </a:p>
          <a:p>
            <a:pPr marL="457200" lvl="0" indent="0" algn="l" rtl="0">
              <a:spcBef>
                <a:spcPts val="0"/>
              </a:spcBef>
              <a:spcAft>
                <a:spcPts val="0"/>
              </a:spcAft>
              <a:buNone/>
            </a:pPr>
            <a:endParaRPr sz="1200">
              <a:solidFill>
                <a:srgbClr val="00283B"/>
              </a:solidFill>
              <a:latin typeface="Trebuchet MS"/>
              <a:ea typeface="Trebuchet MS"/>
              <a:cs typeface="Trebuchet MS"/>
              <a:sym typeface="Trebuchet MS"/>
            </a:endParaRPr>
          </a:p>
          <a:p>
            <a:pPr marL="457200" lvl="0" indent="-304800" algn="l" rtl="0">
              <a:spcBef>
                <a:spcPts val="0"/>
              </a:spcBef>
              <a:spcAft>
                <a:spcPts val="0"/>
              </a:spcAft>
              <a:buClr>
                <a:srgbClr val="00283B"/>
              </a:buClr>
              <a:buSzPts val="1200"/>
              <a:buFont typeface="Trebuchet MS"/>
              <a:buChar char="●"/>
            </a:pPr>
            <a:r>
              <a:rPr lang="en" sz="1200">
                <a:solidFill>
                  <a:srgbClr val="00283B"/>
                </a:solidFill>
                <a:latin typeface="Trebuchet MS"/>
                <a:ea typeface="Trebuchet MS"/>
                <a:cs typeface="Trebuchet MS"/>
                <a:sym typeface="Trebuchet MS"/>
              </a:rPr>
              <a:t>The AI Assistant will generate an answer for you to review. Use the 5 standard prompts to create the perfect response. </a:t>
            </a:r>
            <a:endParaRPr sz="1200">
              <a:solidFill>
                <a:srgbClr val="00283B"/>
              </a:solidFill>
              <a:latin typeface="Trebuchet MS"/>
              <a:ea typeface="Trebuchet MS"/>
              <a:cs typeface="Trebuchet MS"/>
              <a:sym typeface="Trebuchet MS"/>
            </a:endParaRPr>
          </a:p>
          <a:p>
            <a:pPr marL="457200" lvl="0" indent="0" algn="l" rtl="0">
              <a:spcBef>
                <a:spcPts val="0"/>
              </a:spcBef>
              <a:spcAft>
                <a:spcPts val="0"/>
              </a:spcAft>
              <a:buNone/>
            </a:pPr>
            <a:endParaRPr sz="1200">
              <a:solidFill>
                <a:srgbClr val="00283B"/>
              </a:solidFill>
              <a:latin typeface="Trebuchet MS"/>
              <a:ea typeface="Trebuchet MS"/>
              <a:cs typeface="Trebuchet MS"/>
              <a:sym typeface="Trebuchet MS"/>
            </a:endParaRPr>
          </a:p>
          <a:p>
            <a:pPr marL="457200" lvl="0" indent="-304800" algn="l" rtl="0">
              <a:spcBef>
                <a:spcPts val="0"/>
              </a:spcBef>
              <a:spcAft>
                <a:spcPts val="0"/>
              </a:spcAft>
              <a:buClr>
                <a:srgbClr val="00283B"/>
              </a:buClr>
              <a:buSzPts val="1200"/>
              <a:buFont typeface="Trebuchet MS"/>
              <a:buChar char="●"/>
            </a:pPr>
            <a:r>
              <a:rPr lang="en" sz="1200">
                <a:solidFill>
                  <a:srgbClr val="00283B"/>
                </a:solidFill>
                <a:latin typeface="Trebuchet MS"/>
                <a:ea typeface="Trebuchet MS"/>
                <a:cs typeface="Trebuchet MS"/>
                <a:sym typeface="Trebuchet MS"/>
              </a:rPr>
              <a:t>Click Accept apply the response or Discard to reject.</a:t>
            </a:r>
            <a:endParaRPr sz="1200">
              <a:solidFill>
                <a:srgbClr val="00283B"/>
              </a:solidFill>
              <a:latin typeface="Trebuchet MS"/>
              <a:ea typeface="Trebuchet MS"/>
              <a:cs typeface="Trebuchet MS"/>
              <a:sym typeface="Trebuchet MS"/>
            </a:endParaRPr>
          </a:p>
        </p:txBody>
      </p:sp>
      <p:pic>
        <p:nvPicPr>
          <p:cNvPr id="764" name="Google Shape;764;p89"/>
          <p:cNvPicPr preferRelativeResize="0"/>
          <p:nvPr/>
        </p:nvPicPr>
        <p:blipFill>
          <a:blip r:embed="rId4">
            <a:alphaModFix/>
          </a:blip>
          <a:stretch>
            <a:fillRect/>
          </a:stretch>
        </p:blipFill>
        <p:spPr>
          <a:xfrm>
            <a:off x="464225" y="4720224"/>
            <a:ext cx="1926185" cy="191900"/>
          </a:xfrm>
          <a:prstGeom prst="rect">
            <a:avLst/>
          </a:prstGeom>
          <a:noFill/>
          <a:ln>
            <a:noFill/>
          </a:ln>
        </p:spPr>
      </p:pic>
      <p:sp>
        <p:nvSpPr>
          <p:cNvPr id="765" name="Google Shape;765;p89"/>
          <p:cNvSpPr txBox="1">
            <a:spLocks noGrp="1"/>
          </p:cNvSpPr>
          <p:nvPr>
            <p:ph type="title"/>
          </p:nvPr>
        </p:nvSpPr>
        <p:spPr>
          <a:xfrm>
            <a:off x="440325" y="360375"/>
            <a:ext cx="4281000" cy="770100"/>
          </a:xfrm>
          <a:prstGeom prst="rect">
            <a:avLst/>
          </a:prstGeom>
        </p:spPr>
        <p:txBody>
          <a:bodyPr spcFirstLastPara="1" wrap="square" lIns="0" tIns="0" rIns="0" bIns="91425" anchor="t" anchorCtr="0">
            <a:noAutofit/>
          </a:bodyPr>
          <a:lstStyle/>
          <a:p>
            <a:pPr marL="0" lvl="0" indent="0" algn="l" rtl="0">
              <a:spcBef>
                <a:spcPts val="0"/>
              </a:spcBef>
              <a:spcAft>
                <a:spcPts val="0"/>
              </a:spcAft>
              <a:buNone/>
            </a:pPr>
            <a:r>
              <a:rPr lang="en" sz="2400">
                <a:solidFill>
                  <a:srgbClr val="00283B"/>
                </a:solidFill>
              </a:rPr>
              <a:t>Using Responsive AI in Projects</a:t>
            </a:r>
            <a:endParaRPr sz="2400">
              <a:solidFill>
                <a:srgbClr val="00283B"/>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69"/>
        <p:cNvGrpSpPr/>
        <p:nvPr/>
      </p:nvGrpSpPr>
      <p:grpSpPr>
        <a:xfrm>
          <a:off x="0" y="0"/>
          <a:ext cx="0" cy="0"/>
          <a:chOff x="0" y="0"/>
          <a:chExt cx="0" cy="0"/>
        </a:xfrm>
      </p:grpSpPr>
      <p:sp>
        <p:nvSpPr>
          <p:cNvPr id="770" name="Google Shape;770;p90"/>
          <p:cNvSpPr txBox="1">
            <a:spLocks noGrp="1"/>
          </p:cNvSpPr>
          <p:nvPr>
            <p:ph type="title"/>
          </p:nvPr>
        </p:nvSpPr>
        <p:spPr>
          <a:xfrm>
            <a:off x="490100" y="368225"/>
            <a:ext cx="5217000" cy="790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2400">
                <a:solidFill>
                  <a:srgbClr val="00283B"/>
                </a:solidFill>
              </a:rPr>
              <a:t>Responsive AI Best Practices </a:t>
            </a:r>
            <a:endParaRPr sz="2400" b="1">
              <a:solidFill>
                <a:srgbClr val="00283B"/>
              </a:solidFill>
              <a:latin typeface="Trebuchet MS"/>
              <a:ea typeface="Trebuchet MS"/>
              <a:cs typeface="Trebuchet MS"/>
              <a:sym typeface="Trebuchet MS"/>
            </a:endParaRPr>
          </a:p>
        </p:txBody>
      </p:sp>
      <p:sp>
        <p:nvSpPr>
          <p:cNvPr id="771" name="Google Shape;771;p90"/>
          <p:cNvSpPr txBox="1">
            <a:spLocks noGrp="1"/>
          </p:cNvSpPr>
          <p:nvPr>
            <p:ph type="body" idx="4294967295"/>
          </p:nvPr>
        </p:nvSpPr>
        <p:spPr>
          <a:xfrm>
            <a:off x="490100" y="977825"/>
            <a:ext cx="4758000" cy="2429400"/>
          </a:xfrm>
          <a:prstGeom prst="rect">
            <a:avLst/>
          </a:prstGeom>
        </p:spPr>
        <p:txBody>
          <a:bodyPr spcFirstLastPara="1" wrap="square" lIns="0" tIns="91425" rIns="0" bIns="91425" anchor="t" anchorCtr="0">
            <a:noAutofit/>
          </a:bodyPr>
          <a:lstStyle/>
          <a:p>
            <a:pPr marL="457200" lvl="0" indent="-304800" algn="l" rtl="0">
              <a:lnSpc>
                <a:spcPct val="150000"/>
              </a:lnSpc>
              <a:spcBef>
                <a:spcPts val="0"/>
              </a:spcBef>
              <a:spcAft>
                <a:spcPts val="0"/>
              </a:spcAft>
              <a:buClr>
                <a:srgbClr val="00283B"/>
              </a:buClr>
              <a:buSzPts val="1200"/>
              <a:buChar char="●"/>
            </a:pPr>
            <a:r>
              <a:rPr lang="en" sz="1200" b="1">
                <a:solidFill>
                  <a:srgbClr val="00283B"/>
                </a:solidFill>
              </a:rPr>
              <a:t>Be Direct and Specific with Commands</a:t>
            </a:r>
            <a:endParaRPr sz="1200" b="1">
              <a:solidFill>
                <a:srgbClr val="00283B"/>
              </a:solidFill>
            </a:endParaRPr>
          </a:p>
          <a:p>
            <a:pPr marL="457200" lvl="0" indent="0" algn="l" rtl="0">
              <a:lnSpc>
                <a:spcPct val="150000"/>
              </a:lnSpc>
              <a:spcBef>
                <a:spcPts val="0"/>
              </a:spcBef>
              <a:spcAft>
                <a:spcPts val="0"/>
              </a:spcAft>
              <a:buNone/>
            </a:pPr>
            <a:r>
              <a:rPr lang="en" sz="1200">
                <a:solidFill>
                  <a:srgbClr val="00283B"/>
                </a:solidFill>
              </a:rPr>
              <a:t>Example: If you are looking for writing assistance, instead of asking, "Help me with creative writing," use a more specific command like "Generate a compelling introduction for a marketing proposal."</a:t>
            </a:r>
            <a:endParaRPr sz="1200">
              <a:solidFill>
                <a:srgbClr val="00283B"/>
              </a:solidFill>
            </a:endParaRPr>
          </a:p>
          <a:p>
            <a:pPr marL="457200" lvl="0" indent="-304800" algn="l" rtl="0">
              <a:lnSpc>
                <a:spcPct val="150000"/>
              </a:lnSpc>
              <a:spcBef>
                <a:spcPts val="0"/>
              </a:spcBef>
              <a:spcAft>
                <a:spcPts val="0"/>
              </a:spcAft>
              <a:buClr>
                <a:srgbClr val="00283B"/>
              </a:buClr>
              <a:buSzPts val="1200"/>
              <a:buChar char="●"/>
            </a:pPr>
            <a:r>
              <a:rPr lang="en" sz="1200" b="1">
                <a:solidFill>
                  <a:srgbClr val="00283B"/>
                </a:solidFill>
              </a:rPr>
              <a:t>Set Parameters</a:t>
            </a:r>
            <a:endParaRPr sz="1200" b="1">
              <a:solidFill>
                <a:srgbClr val="00283B"/>
              </a:solidFill>
            </a:endParaRPr>
          </a:p>
          <a:p>
            <a:pPr marL="457200" lvl="0" indent="0" algn="l" rtl="0">
              <a:lnSpc>
                <a:spcPct val="150000"/>
              </a:lnSpc>
              <a:spcBef>
                <a:spcPts val="0"/>
              </a:spcBef>
              <a:spcAft>
                <a:spcPts val="0"/>
              </a:spcAft>
              <a:buNone/>
            </a:pPr>
            <a:r>
              <a:rPr lang="en" sz="1200">
                <a:solidFill>
                  <a:srgbClr val="00283B"/>
                </a:solidFill>
              </a:rPr>
              <a:t>Setting parameters ensures precision, relevance, efficiency, and clarity in the generated content. For example, specify a format like a bulleted list.</a:t>
            </a:r>
            <a:endParaRPr sz="1200">
              <a:solidFill>
                <a:srgbClr val="00283B"/>
              </a:solidFill>
            </a:endParaRPr>
          </a:p>
          <a:p>
            <a:pPr marL="457200" lvl="0" indent="-304800" algn="l" rtl="0">
              <a:lnSpc>
                <a:spcPct val="150000"/>
              </a:lnSpc>
              <a:spcBef>
                <a:spcPts val="0"/>
              </a:spcBef>
              <a:spcAft>
                <a:spcPts val="0"/>
              </a:spcAft>
              <a:buClr>
                <a:srgbClr val="00283B"/>
              </a:buClr>
              <a:buSzPts val="1200"/>
              <a:buChar char="●"/>
            </a:pPr>
            <a:r>
              <a:rPr lang="en" sz="1200" b="1">
                <a:solidFill>
                  <a:srgbClr val="00283B"/>
                </a:solidFill>
              </a:rPr>
              <a:t>Provide Contextual Details</a:t>
            </a:r>
            <a:endParaRPr sz="1200" b="1">
              <a:solidFill>
                <a:srgbClr val="00283B"/>
              </a:solidFill>
            </a:endParaRPr>
          </a:p>
          <a:p>
            <a:pPr marL="457200" lvl="0" indent="0" algn="l" rtl="0">
              <a:lnSpc>
                <a:spcPct val="150000"/>
              </a:lnSpc>
              <a:spcBef>
                <a:spcPts val="0"/>
              </a:spcBef>
              <a:spcAft>
                <a:spcPts val="0"/>
              </a:spcAft>
              <a:buNone/>
            </a:pPr>
            <a:r>
              <a:rPr lang="en" sz="1200">
                <a:solidFill>
                  <a:srgbClr val="00283B"/>
                </a:solidFill>
              </a:rPr>
              <a:t>Include information such as persona identification, audience specification, and contextual instructions to optimize AI assistance.</a:t>
            </a:r>
            <a:endParaRPr sz="1200">
              <a:solidFill>
                <a:srgbClr val="00283B"/>
              </a:solidFill>
            </a:endParaRPr>
          </a:p>
        </p:txBody>
      </p:sp>
      <p:pic>
        <p:nvPicPr>
          <p:cNvPr id="772" name="Google Shape;772;p90"/>
          <p:cNvPicPr preferRelativeResize="0"/>
          <p:nvPr/>
        </p:nvPicPr>
        <p:blipFill>
          <a:blip r:embed="rId3">
            <a:alphaModFix/>
          </a:blip>
          <a:stretch>
            <a:fillRect/>
          </a:stretch>
        </p:blipFill>
        <p:spPr>
          <a:xfrm>
            <a:off x="4958275" y="1190575"/>
            <a:ext cx="3695676" cy="3029263"/>
          </a:xfrm>
          <a:prstGeom prst="rect">
            <a:avLst/>
          </a:prstGeom>
          <a:noFill/>
          <a:ln>
            <a:noFill/>
          </a:ln>
        </p:spPr>
      </p:pic>
      <p:sp>
        <p:nvSpPr>
          <p:cNvPr id="773" name="Google Shape;773;p90"/>
          <p:cNvSpPr/>
          <p:nvPr/>
        </p:nvSpPr>
        <p:spPr>
          <a:xfrm>
            <a:off x="6359000" y="410225"/>
            <a:ext cx="2375400" cy="790500"/>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Customize this based on how you would like your team to utilize AI Assist. </a:t>
            </a:r>
            <a:endParaRPr>
              <a:latin typeface="Trebuchet MS"/>
              <a:ea typeface="Trebuchet MS"/>
              <a:cs typeface="Trebuchet MS"/>
              <a:sym typeface="Trebuchet MS"/>
            </a:endParaRPr>
          </a:p>
        </p:txBody>
      </p:sp>
      <p:pic>
        <p:nvPicPr>
          <p:cNvPr id="774" name="Google Shape;774;p90"/>
          <p:cNvPicPr preferRelativeResize="0"/>
          <p:nvPr/>
        </p:nvPicPr>
        <p:blipFill>
          <a:blip r:embed="rId4">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0062A7"/>
            </a:gs>
            <a:gs pos="61000">
              <a:srgbClr val="378874"/>
            </a:gs>
            <a:gs pos="100000">
              <a:schemeClr val="accent2"/>
            </a:gs>
          </a:gsLst>
          <a:lin ang="2698631" scaled="0"/>
        </a:gradFill>
        <a:effectLst/>
      </p:bgPr>
    </p:bg>
    <p:spTree>
      <p:nvGrpSpPr>
        <p:cNvPr id="1" name="Shape 779"/>
        <p:cNvGrpSpPr/>
        <p:nvPr/>
      </p:nvGrpSpPr>
      <p:grpSpPr>
        <a:xfrm>
          <a:off x="0" y="0"/>
          <a:ext cx="0" cy="0"/>
          <a:chOff x="0" y="0"/>
          <a:chExt cx="0" cy="0"/>
        </a:xfrm>
      </p:grpSpPr>
      <p:sp>
        <p:nvSpPr>
          <p:cNvPr id="780" name="Google Shape;780;p91"/>
          <p:cNvSpPr txBox="1"/>
          <p:nvPr/>
        </p:nvSpPr>
        <p:spPr>
          <a:xfrm>
            <a:off x="909000" y="2048100"/>
            <a:ext cx="7326000" cy="10473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None/>
            </a:pPr>
            <a:r>
              <a:rPr lang="en" sz="3800">
                <a:solidFill>
                  <a:schemeClr val="lt1"/>
                </a:solidFill>
                <a:latin typeface="Trebuchet MS"/>
                <a:ea typeface="Trebuchet MS"/>
                <a:cs typeface="Trebuchet MS"/>
                <a:sym typeface="Trebuchet MS"/>
              </a:rPr>
              <a:t> Additional Resources </a:t>
            </a:r>
            <a:endParaRPr sz="4000" b="1">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 sz="4000" b="1">
                <a:solidFill>
                  <a:schemeClr val="lt1"/>
                </a:solidFill>
                <a:latin typeface="Trebuchet MS"/>
                <a:ea typeface="Trebuchet MS"/>
                <a:cs typeface="Trebuchet MS"/>
                <a:sym typeface="Trebuchet MS"/>
              </a:rPr>
              <a:t>Responsive LookUp</a:t>
            </a:r>
            <a:endParaRPr sz="4000" b="1">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4000" b="1">
              <a:solidFill>
                <a:schemeClr val="lt1"/>
              </a:solidFill>
              <a:latin typeface="Trebuchet MS"/>
              <a:ea typeface="Trebuchet MS"/>
              <a:cs typeface="Trebuchet MS"/>
              <a:sym typeface="Trebuchet MS"/>
            </a:endParaRPr>
          </a:p>
        </p:txBody>
      </p:sp>
      <p:pic>
        <p:nvPicPr>
          <p:cNvPr id="781" name="Google Shape;781;p91"/>
          <p:cNvPicPr preferRelativeResize="0"/>
          <p:nvPr/>
        </p:nvPicPr>
        <p:blipFill>
          <a:blip r:embed="rId3">
            <a:alphaModFix/>
          </a:blip>
          <a:stretch>
            <a:fillRect/>
          </a:stretch>
        </p:blipFill>
        <p:spPr>
          <a:xfrm>
            <a:off x="463927" y="4720226"/>
            <a:ext cx="1926774" cy="191900"/>
          </a:xfrm>
          <a:prstGeom prst="rect">
            <a:avLst/>
          </a:prstGeom>
          <a:noFill/>
          <a:ln>
            <a:noFill/>
          </a:ln>
        </p:spPr>
      </p:pic>
      <p:graphicFrame>
        <p:nvGraphicFramePr>
          <p:cNvPr id="782" name="Google Shape;782;p91"/>
          <p:cNvGraphicFramePr/>
          <p:nvPr/>
        </p:nvGraphicFramePr>
        <p:xfrm>
          <a:off x="463175" y="3273775"/>
          <a:ext cx="3000000" cy="3000000"/>
        </p:xfrm>
        <a:graphic>
          <a:graphicData uri="http://schemas.openxmlformats.org/drawingml/2006/table">
            <a:tbl>
              <a:tblPr>
                <a:noFill/>
                <a:tableStyleId>{BECA9799-13A6-48D5-BFC9-0C35A72C4FC9}</a:tableStyleId>
              </a:tblPr>
              <a:tblGrid>
                <a:gridCol w="6318525">
                  <a:extLst>
                    <a:ext uri="{9D8B030D-6E8A-4147-A177-3AD203B41FA5}">
                      <a16:colId xmlns:a16="http://schemas.microsoft.com/office/drawing/2014/main" val="20000"/>
                    </a:ext>
                  </a:extLst>
                </a:gridCol>
              </a:tblGrid>
              <a:tr h="335275">
                <a:tc>
                  <a:txBody>
                    <a:bodyPr/>
                    <a:lstStyle/>
                    <a:p>
                      <a:pPr marL="0" lvl="0" indent="0" algn="l" rtl="0">
                        <a:spcBef>
                          <a:spcPts val="0"/>
                        </a:spcBef>
                        <a:spcAft>
                          <a:spcPts val="0"/>
                        </a:spcAft>
                        <a:buNone/>
                      </a:pPr>
                      <a:r>
                        <a:rPr lang="en" sz="1100" b="1">
                          <a:latin typeface="Trebuchet MS"/>
                          <a:ea typeface="Trebuchet MS"/>
                          <a:cs typeface="Trebuchet MS"/>
                          <a:sym typeface="Trebuchet MS"/>
                        </a:rPr>
                        <a:t>Additional Resources:</a:t>
                      </a:r>
                      <a:r>
                        <a:rPr lang="en" sz="1100">
                          <a:latin typeface="Trebuchet MS"/>
                          <a:ea typeface="Trebuchet MS"/>
                          <a:cs typeface="Trebuchet MS"/>
                          <a:sym typeface="Trebuchet MS"/>
                        </a:rPr>
                        <a:t> Responsive LookUp (Slides 54-55)</a:t>
                      </a:r>
                      <a:endParaRPr sz="1100">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76250">
                <a:tc>
                  <a:txBody>
                    <a:bodyPr/>
                    <a:lstStyle/>
                    <a:p>
                      <a:pPr marL="0" lvl="0" indent="0" algn="l" rtl="0">
                        <a:spcBef>
                          <a:spcPts val="0"/>
                        </a:spcBef>
                        <a:spcAft>
                          <a:spcPts val="0"/>
                        </a:spcAft>
                        <a:buNone/>
                      </a:pPr>
                      <a:r>
                        <a:rPr lang="en" sz="1000" b="1">
                          <a:latin typeface="Trebuchet MS"/>
                          <a:ea typeface="Trebuchet MS"/>
                          <a:cs typeface="Trebuchet MS"/>
                          <a:sym typeface="Trebuchet MS"/>
                        </a:rPr>
                        <a:t>Intended Audience:</a:t>
                      </a:r>
                      <a:r>
                        <a:rPr lang="en" sz="1000">
                          <a:latin typeface="Trebuchet MS"/>
                          <a:ea typeface="Trebuchet MS"/>
                          <a:cs typeface="Trebuchet MS"/>
                          <a:sym typeface="Trebuchet MS"/>
                        </a:rPr>
                        <a:t> Optional depending on package - any role who is expected to leverage these additional resources when working in Responsive</a:t>
                      </a:r>
                      <a:endParaRPr sz="1000">
                        <a:latin typeface="Trebuchet MS"/>
                        <a:ea typeface="Trebuchet MS"/>
                        <a:cs typeface="Trebuchet MS"/>
                        <a:sym typeface="Trebuchet MS"/>
                      </a:endParaRPr>
                    </a:p>
                    <a:p>
                      <a:pPr marL="0" lvl="0" indent="0" algn="l" rtl="0">
                        <a:spcBef>
                          <a:spcPts val="0"/>
                        </a:spcBef>
                        <a:spcAft>
                          <a:spcPts val="0"/>
                        </a:spcAft>
                        <a:buNone/>
                      </a:pPr>
                      <a:endParaRPr sz="1000" b="1">
                        <a:latin typeface="Trebuchet MS"/>
                        <a:ea typeface="Trebuchet MS"/>
                        <a:cs typeface="Trebuchet MS"/>
                        <a:sym typeface="Trebuchet MS"/>
                      </a:endParaRPr>
                    </a:p>
                    <a:p>
                      <a:pPr marL="0" lvl="0" indent="0" algn="l" rtl="0">
                        <a:spcBef>
                          <a:spcPts val="0"/>
                        </a:spcBef>
                        <a:spcAft>
                          <a:spcPts val="0"/>
                        </a:spcAft>
                        <a:buNone/>
                      </a:pPr>
                      <a:r>
                        <a:rPr lang="en" sz="1000" b="1">
                          <a:latin typeface="Trebuchet MS"/>
                          <a:ea typeface="Trebuchet MS"/>
                          <a:cs typeface="Trebuchet MS"/>
                          <a:sym typeface="Trebuchet MS"/>
                        </a:rPr>
                        <a:t>What to do: </a:t>
                      </a:r>
                      <a:r>
                        <a:rPr lang="en" sz="1000">
                          <a:latin typeface="Trebuchet MS"/>
                          <a:ea typeface="Trebuchet MS"/>
                          <a:cs typeface="Trebuchet MS"/>
                          <a:sym typeface="Trebuchet MS"/>
                        </a:rPr>
                        <a:t>Update the slides as needed to match your process. Show live examples of how to add LookUp in all needed places. </a:t>
                      </a:r>
                      <a:endParaRPr sz="1000" b="1">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CED4D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7"/>
        <p:cNvGrpSpPr/>
        <p:nvPr/>
      </p:nvGrpSpPr>
      <p:grpSpPr>
        <a:xfrm>
          <a:off x="0" y="0"/>
          <a:ext cx="0" cy="0"/>
          <a:chOff x="0" y="0"/>
          <a:chExt cx="0" cy="0"/>
        </a:xfrm>
      </p:grpSpPr>
      <p:sp>
        <p:nvSpPr>
          <p:cNvPr id="788" name="Google Shape;788;p92"/>
          <p:cNvSpPr txBox="1">
            <a:spLocks noGrp="1"/>
          </p:cNvSpPr>
          <p:nvPr>
            <p:ph type="title" idx="4294967295"/>
          </p:nvPr>
        </p:nvSpPr>
        <p:spPr>
          <a:xfrm>
            <a:off x="490100" y="368225"/>
            <a:ext cx="4110000" cy="1518000"/>
          </a:xfrm>
          <a:prstGeom prst="rect">
            <a:avLst/>
          </a:prstGeom>
        </p:spPr>
        <p:txBody>
          <a:bodyPr spcFirstLastPara="1" wrap="square" lIns="0" tIns="0" rIns="0" bIns="91425" anchor="t" anchorCtr="0">
            <a:noAutofit/>
          </a:bodyPr>
          <a:lstStyle/>
          <a:p>
            <a:pPr marL="0" lvl="0" indent="0" algn="l" rtl="0">
              <a:spcBef>
                <a:spcPts val="0"/>
              </a:spcBef>
              <a:spcAft>
                <a:spcPts val="0"/>
              </a:spcAft>
              <a:buNone/>
            </a:pPr>
            <a:r>
              <a:rPr lang="en">
                <a:solidFill>
                  <a:srgbClr val="00283B"/>
                </a:solidFill>
              </a:rPr>
              <a:t>Access content faster </a:t>
            </a:r>
            <a:endParaRPr>
              <a:solidFill>
                <a:srgbClr val="00283B"/>
              </a:solidFill>
            </a:endParaRPr>
          </a:p>
          <a:p>
            <a:pPr marL="0" lvl="0" indent="0" algn="l" rtl="0">
              <a:spcBef>
                <a:spcPts val="0"/>
              </a:spcBef>
              <a:spcAft>
                <a:spcPts val="0"/>
              </a:spcAft>
              <a:buNone/>
            </a:pPr>
            <a:r>
              <a:rPr lang="en">
                <a:solidFill>
                  <a:srgbClr val="00283B"/>
                </a:solidFill>
              </a:rPr>
              <a:t>with Responsive LookUp</a:t>
            </a:r>
            <a:endParaRPr b="1">
              <a:solidFill>
                <a:srgbClr val="00283B"/>
              </a:solidFill>
              <a:latin typeface="Trebuchet MS"/>
              <a:ea typeface="Trebuchet MS"/>
              <a:cs typeface="Trebuchet MS"/>
              <a:sym typeface="Trebuchet MS"/>
            </a:endParaRPr>
          </a:p>
        </p:txBody>
      </p:sp>
      <p:sp>
        <p:nvSpPr>
          <p:cNvPr id="789" name="Google Shape;789;p92"/>
          <p:cNvSpPr txBox="1">
            <a:spLocks noGrp="1"/>
          </p:cNvSpPr>
          <p:nvPr>
            <p:ph type="subTitle" idx="4294967295"/>
          </p:nvPr>
        </p:nvSpPr>
        <p:spPr>
          <a:xfrm>
            <a:off x="490100" y="1108900"/>
            <a:ext cx="3486300" cy="3738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1000">
                <a:solidFill>
                  <a:srgbClr val="00283B"/>
                </a:solidFill>
              </a:rPr>
              <a:t>A Responsive tool that allows you to access your Content Library outside of the Responsive tool. </a:t>
            </a:r>
            <a:endParaRPr sz="1000">
              <a:solidFill>
                <a:srgbClr val="00283B"/>
              </a:solidFill>
              <a:latin typeface="Trebuchet MS"/>
              <a:ea typeface="Trebuchet MS"/>
              <a:cs typeface="Trebuchet MS"/>
              <a:sym typeface="Trebuchet MS"/>
            </a:endParaRPr>
          </a:p>
          <a:p>
            <a:pPr marL="0" lvl="0" indent="0" algn="l" rtl="0">
              <a:spcBef>
                <a:spcPts val="1200"/>
              </a:spcBef>
              <a:spcAft>
                <a:spcPts val="1200"/>
              </a:spcAft>
              <a:buNone/>
            </a:pPr>
            <a:endParaRPr sz="1000">
              <a:solidFill>
                <a:srgbClr val="00283B"/>
              </a:solidFill>
              <a:latin typeface="Trebuchet MS"/>
              <a:ea typeface="Trebuchet MS"/>
              <a:cs typeface="Trebuchet MS"/>
              <a:sym typeface="Trebuchet MS"/>
            </a:endParaRPr>
          </a:p>
        </p:txBody>
      </p:sp>
      <p:sp>
        <p:nvSpPr>
          <p:cNvPr id="790" name="Google Shape;790;p92"/>
          <p:cNvSpPr txBox="1">
            <a:spLocks noGrp="1"/>
          </p:cNvSpPr>
          <p:nvPr>
            <p:ph type="body" idx="4294967295"/>
          </p:nvPr>
        </p:nvSpPr>
        <p:spPr>
          <a:xfrm>
            <a:off x="490100" y="1614875"/>
            <a:ext cx="3486300" cy="2193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1200">
                <a:solidFill>
                  <a:srgbClr val="00283B"/>
                </a:solidFill>
              </a:rPr>
              <a:t>Bring the content library wherever you need it with the LookUp tool. Install it in your Chrome browser and entire Microsoft Suite.</a:t>
            </a:r>
            <a:endParaRPr sz="1200">
              <a:solidFill>
                <a:srgbClr val="00283B"/>
              </a:solidFill>
            </a:endParaRPr>
          </a:p>
          <a:p>
            <a:pPr marL="0" lvl="0" indent="0" algn="l" rtl="0">
              <a:spcBef>
                <a:spcPts val="1000"/>
              </a:spcBef>
              <a:spcAft>
                <a:spcPts val="0"/>
              </a:spcAft>
              <a:buNone/>
            </a:pPr>
            <a:r>
              <a:rPr lang="en" sz="1200" b="1" i="1">
                <a:solidFill>
                  <a:srgbClr val="00283B"/>
                </a:solidFill>
                <a:latin typeface="Trebuchet MS"/>
                <a:ea typeface="Trebuchet MS"/>
                <a:cs typeface="Trebuchet MS"/>
                <a:sym typeface="Trebuchet MS"/>
              </a:rPr>
              <a:t>Resources:</a:t>
            </a:r>
            <a:r>
              <a:rPr lang="en" sz="1200" i="1">
                <a:solidFill>
                  <a:srgbClr val="00283B"/>
                </a:solidFill>
                <a:latin typeface="Trebuchet MS"/>
                <a:ea typeface="Trebuchet MS"/>
                <a:cs typeface="Trebuchet MS"/>
                <a:sym typeface="Trebuchet MS"/>
              </a:rPr>
              <a:t> </a:t>
            </a:r>
            <a:endParaRPr sz="1200" i="1">
              <a:solidFill>
                <a:srgbClr val="00283B"/>
              </a:solidFill>
              <a:latin typeface="Trebuchet MS"/>
              <a:ea typeface="Trebuchet MS"/>
              <a:cs typeface="Trebuchet MS"/>
              <a:sym typeface="Trebuchet MS"/>
            </a:endParaRPr>
          </a:p>
          <a:p>
            <a:pPr marL="457200" lvl="0" indent="-304800" algn="l" rtl="0">
              <a:spcBef>
                <a:spcPts val="1000"/>
              </a:spcBef>
              <a:spcAft>
                <a:spcPts val="0"/>
              </a:spcAft>
              <a:buClr>
                <a:srgbClr val="00283B"/>
              </a:buClr>
              <a:buSzPts val="1200"/>
              <a:buChar char="●"/>
            </a:pPr>
            <a:r>
              <a:rPr lang="en" sz="1200" i="1">
                <a:solidFill>
                  <a:srgbClr val="00283B"/>
                </a:solidFill>
              </a:rPr>
              <a:t>Installation </a:t>
            </a:r>
            <a:r>
              <a:rPr lang="en" sz="1200" i="1" u="sng">
                <a:solidFill>
                  <a:srgbClr val="00283B"/>
                </a:solidFill>
                <a:hlinkClick r:id="rId3">
                  <a:extLst>
                    <a:ext uri="{A12FA001-AC4F-418D-AE19-62706E023703}">
                      <ahyp:hlinkClr xmlns:ahyp="http://schemas.microsoft.com/office/drawing/2018/hyperlinkcolor" val="tx"/>
                    </a:ext>
                  </a:extLst>
                </a:hlinkClick>
              </a:rPr>
              <a:t>Instructions</a:t>
            </a:r>
            <a:r>
              <a:rPr lang="en" sz="1200" i="1">
                <a:solidFill>
                  <a:srgbClr val="00283B"/>
                </a:solidFill>
              </a:rPr>
              <a:t> </a:t>
            </a:r>
            <a:endParaRPr sz="1200" i="1">
              <a:solidFill>
                <a:srgbClr val="00283B"/>
              </a:solidFill>
            </a:endParaRPr>
          </a:p>
          <a:p>
            <a:pPr marL="457200" lvl="0" indent="-304800" algn="l" rtl="0">
              <a:spcBef>
                <a:spcPts val="0"/>
              </a:spcBef>
              <a:spcAft>
                <a:spcPts val="0"/>
              </a:spcAft>
              <a:buClr>
                <a:srgbClr val="00283B"/>
              </a:buClr>
              <a:buSzPts val="1200"/>
              <a:buChar char="●"/>
            </a:pPr>
            <a:r>
              <a:rPr lang="en" sz="1200" i="1">
                <a:solidFill>
                  <a:srgbClr val="00283B"/>
                </a:solidFill>
                <a:latin typeface="Trebuchet MS"/>
                <a:ea typeface="Trebuchet MS"/>
                <a:cs typeface="Trebuchet MS"/>
                <a:sym typeface="Trebuchet MS"/>
              </a:rPr>
              <a:t>Review the</a:t>
            </a:r>
            <a:r>
              <a:rPr lang="en" sz="1200" i="1">
                <a:solidFill>
                  <a:srgbClr val="00283B"/>
                </a:solidFill>
              </a:rPr>
              <a:t> </a:t>
            </a:r>
            <a:r>
              <a:rPr lang="en" sz="1200" i="1" u="sng">
                <a:solidFill>
                  <a:srgbClr val="00283B"/>
                </a:solidFill>
                <a:hlinkClick r:id="rId4">
                  <a:extLst>
                    <a:ext uri="{A12FA001-AC4F-418D-AE19-62706E023703}">
                      <ahyp:hlinkClr xmlns:ahyp="http://schemas.microsoft.com/office/drawing/2018/hyperlinkcolor" val="tx"/>
                    </a:ext>
                  </a:extLst>
                </a:hlinkClick>
              </a:rPr>
              <a:t>Academy Course on LookUp</a:t>
            </a:r>
            <a:r>
              <a:rPr lang="en" sz="1200" i="1">
                <a:solidFill>
                  <a:srgbClr val="00283B"/>
                </a:solidFill>
              </a:rPr>
              <a:t> for additional guidance. </a:t>
            </a:r>
            <a:br>
              <a:rPr lang="en" sz="1200">
                <a:solidFill>
                  <a:srgbClr val="00283B"/>
                </a:solidFill>
              </a:rPr>
            </a:br>
            <a:endParaRPr sz="1200">
              <a:solidFill>
                <a:srgbClr val="00283B"/>
              </a:solidFill>
              <a:latin typeface="Trebuchet MS"/>
              <a:ea typeface="Trebuchet MS"/>
              <a:cs typeface="Trebuchet MS"/>
              <a:sym typeface="Trebuchet MS"/>
            </a:endParaRPr>
          </a:p>
        </p:txBody>
      </p:sp>
      <p:pic>
        <p:nvPicPr>
          <p:cNvPr id="791" name="Google Shape;791;p92" descr="LookUp | Access Content from Anywhere | Responsive"/>
          <p:cNvPicPr preferRelativeResize="0"/>
          <p:nvPr/>
        </p:nvPicPr>
        <p:blipFill>
          <a:blip r:embed="rId5">
            <a:alphaModFix/>
          </a:blip>
          <a:stretch>
            <a:fillRect/>
          </a:stretch>
        </p:blipFill>
        <p:spPr>
          <a:xfrm>
            <a:off x="4647100" y="1171625"/>
            <a:ext cx="4440600" cy="3247825"/>
          </a:xfrm>
          <a:prstGeom prst="rect">
            <a:avLst/>
          </a:prstGeom>
          <a:noFill/>
          <a:ln>
            <a:noFill/>
          </a:ln>
        </p:spPr>
      </p:pic>
      <p:pic>
        <p:nvPicPr>
          <p:cNvPr id="792" name="Google Shape;792;p92"/>
          <p:cNvPicPr preferRelativeResize="0"/>
          <p:nvPr/>
        </p:nvPicPr>
        <p:blipFill>
          <a:blip r:embed="rId6">
            <a:alphaModFix/>
          </a:blip>
          <a:stretch>
            <a:fillRect/>
          </a:stretch>
        </p:blipFill>
        <p:spPr>
          <a:xfrm>
            <a:off x="464225" y="4720224"/>
            <a:ext cx="1926185" cy="19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62A7"/>
            </a:gs>
            <a:gs pos="61000">
              <a:srgbClr val="378874"/>
            </a:gs>
            <a:gs pos="100000">
              <a:schemeClr val="accent2"/>
            </a:gs>
          </a:gsLst>
          <a:lin ang="2698631" scaled="0"/>
        </a:gradFill>
        <a:effectLst/>
      </p:bgPr>
    </p:bg>
    <p:spTree>
      <p:nvGrpSpPr>
        <p:cNvPr id="1" name="Shape 249"/>
        <p:cNvGrpSpPr/>
        <p:nvPr/>
      </p:nvGrpSpPr>
      <p:grpSpPr>
        <a:xfrm>
          <a:off x="0" y="0"/>
          <a:ext cx="0" cy="0"/>
          <a:chOff x="0" y="0"/>
          <a:chExt cx="0" cy="0"/>
        </a:xfrm>
      </p:grpSpPr>
      <p:sp>
        <p:nvSpPr>
          <p:cNvPr id="250" name="Google Shape;250;p40"/>
          <p:cNvSpPr/>
          <p:nvPr/>
        </p:nvSpPr>
        <p:spPr>
          <a:xfrm>
            <a:off x="6352475" y="4019700"/>
            <a:ext cx="2445300" cy="612000"/>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Remove/ hide this slide from final presentation </a:t>
            </a:r>
            <a:endParaRPr>
              <a:latin typeface="Trebuchet MS"/>
              <a:ea typeface="Trebuchet MS"/>
              <a:cs typeface="Trebuchet MS"/>
              <a:sym typeface="Trebuchet MS"/>
            </a:endParaRPr>
          </a:p>
        </p:txBody>
      </p:sp>
      <p:sp>
        <p:nvSpPr>
          <p:cNvPr id="251" name="Google Shape;251;p40"/>
          <p:cNvSpPr txBox="1">
            <a:spLocks noGrp="1"/>
          </p:cNvSpPr>
          <p:nvPr>
            <p:ph type="title"/>
          </p:nvPr>
        </p:nvSpPr>
        <p:spPr>
          <a:xfrm>
            <a:off x="433300" y="925025"/>
            <a:ext cx="3692100" cy="612000"/>
          </a:xfrm>
          <a:prstGeom prst="rect">
            <a:avLst/>
          </a:prstGeom>
        </p:spPr>
        <p:txBody>
          <a:bodyPr spcFirstLastPara="1" wrap="square" lIns="0" tIns="0" rIns="0" bIns="91425" anchor="b" anchorCtr="0">
            <a:noAutofit/>
          </a:bodyPr>
          <a:lstStyle/>
          <a:p>
            <a:pPr marL="0" lvl="0" indent="0" algn="l" rtl="0">
              <a:spcBef>
                <a:spcPts val="0"/>
              </a:spcBef>
              <a:spcAft>
                <a:spcPts val="0"/>
              </a:spcAft>
              <a:buNone/>
            </a:pPr>
            <a:r>
              <a:rPr lang="en" sz="2400">
                <a:solidFill>
                  <a:schemeClr val="lt1"/>
                </a:solidFill>
              </a:rPr>
              <a:t>Navigating the Deck</a:t>
            </a:r>
            <a:endParaRPr sz="2400" b="1">
              <a:solidFill>
                <a:schemeClr val="lt1"/>
              </a:solidFill>
              <a:latin typeface="Trebuchet MS"/>
              <a:ea typeface="Trebuchet MS"/>
              <a:cs typeface="Trebuchet MS"/>
              <a:sym typeface="Trebuchet MS"/>
            </a:endParaRPr>
          </a:p>
        </p:txBody>
      </p:sp>
      <p:sp>
        <p:nvSpPr>
          <p:cNvPr id="252" name="Google Shape;252;p40"/>
          <p:cNvSpPr txBox="1">
            <a:spLocks noGrp="1"/>
          </p:cNvSpPr>
          <p:nvPr>
            <p:ph type="subTitle" idx="4294967295"/>
          </p:nvPr>
        </p:nvSpPr>
        <p:spPr>
          <a:xfrm>
            <a:off x="433300" y="1537025"/>
            <a:ext cx="2883000" cy="447600"/>
          </a:xfrm>
          <a:prstGeom prst="rect">
            <a:avLst/>
          </a:prstGeom>
        </p:spPr>
        <p:txBody>
          <a:bodyPr spcFirstLastPara="1" wrap="square" lIns="0" tIns="91425" rIns="0" bIns="91425" anchor="t" anchorCtr="0">
            <a:noAutofit/>
          </a:bodyPr>
          <a:lstStyle/>
          <a:p>
            <a:pPr marL="0" lvl="0" indent="0" algn="l" rtl="0">
              <a:spcBef>
                <a:spcPts val="0"/>
              </a:spcBef>
              <a:spcAft>
                <a:spcPts val="1200"/>
              </a:spcAft>
              <a:buNone/>
            </a:pPr>
            <a:r>
              <a:rPr lang="en" sz="1000">
                <a:solidFill>
                  <a:schemeClr val="lt1"/>
                </a:solidFill>
              </a:rPr>
              <a:t>Want to hop to a specific topic? Click the links to be redirected immediately! </a:t>
            </a:r>
            <a:endParaRPr sz="1000">
              <a:solidFill>
                <a:schemeClr val="lt1"/>
              </a:solidFill>
              <a:latin typeface="Trebuchet MS"/>
              <a:ea typeface="Trebuchet MS"/>
              <a:cs typeface="Trebuchet MS"/>
              <a:sym typeface="Trebuchet MS"/>
            </a:endParaRPr>
          </a:p>
        </p:txBody>
      </p:sp>
      <p:pic>
        <p:nvPicPr>
          <p:cNvPr id="253" name="Google Shape;253;p40"/>
          <p:cNvPicPr preferRelativeResize="0"/>
          <p:nvPr/>
        </p:nvPicPr>
        <p:blipFill>
          <a:blip r:embed="rId3">
            <a:alphaModFix/>
          </a:blip>
          <a:stretch>
            <a:fillRect/>
          </a:stretch>
        </p:blipFill>
        <p:spPr>
          <a:xfrm>
            <a:off x="463927" y="4720226"/>
            <a:ext cx="1926774" cy="191900"/>
          </a:xfrm>
          <a:prstGeom prst="rect">
            <a:avLst/>
          </a:prstGeom>
          <a:noFill/>
          <a:ln>
            <a:noFill/>
          </a:ln>
        </p:spPr>
      </p:pic>
      <p:sp>
        <p:nvSpPr>
          <p:cNvPr id="254" name="Google Shape;254;p40"/>
          <p:cNvSpPr/>
          <p:nvPr/>
        </p:nvSpPr>
        <p:spPr>
          <a:xfrm>
            <a:off x="3455175" y="565050"/>
            <a:ext cx="5118900" cy="2820000"/>
          </a:xfrm>
          <a:prstGeom prst="roundRect">
            <a:avLst>
              <a:gd name="adj" fmla="val 2743"/>
            </a:avLst>
          </a:prstGeom>
          <a:solidFill>
            <a:srgbClr val="FFFFFF"/>
          </a:solidFill>
          <a:ln w="9525" cap="flat" cmpd="sng">
            <a:solidFill>
              <a:srgbClr val="BFBFBF"/>
            </a:solidFill>
            <a:prstDash val="solid"/>
            <a:round/>
            <a:headEnd type="none" w="sm" len="sm"/>
            <a:tailEnd type="none" w="sm" len="sm"/>
          </a:ln>
          <a:effectLst>
            <a:outerShdw blurRad="257175" dist="95250" dir="2700000" algn="bl" rotWithShape="0">
              <a:srgbClr val="CED4D4">
                <a:alpha val="50000"/>
              </a:srgbClr>
            </a:outerShdw>
          </a:effectLst>
        </p:spPr>
        <p:txBody>
          <a:bodyPr spcFirstLastPara="1" wrap="square" lIns="365750" tIns="365750" rIns="365750" bIns="91425" anchor="t" anchorCtr="0">
            <a:noAutofit/>
          </a:bodyPr>
          <a:lstStyle/>
          <a:p>
            <a:pPr marL="457200" lvl="0" indent="-311150" algn="l" rtl="0">
              <a:spcBef>
                <a:spcPts val="0"/>
              </a:spcBef>
              <a:spcAft>
                <a:spcPts val="0"/>
              </a:spcAft>
              <a:buSzPts val="1300"/>
              <a:buFont typeface="Trebuchet MS"/>
              <a:buChar char="●"/>
            </a:pPr>
            <a:r>
              <a:rPr lang="en" sz="1300" u="sng">
                <a:solidFill>
                  <a:schemeClr val="hlink"/>
                </a:solidFill>
                <a:latin typeface="Trebuchet MS"/>
                <a:ea typeface="Trebuchet MS"/>
                <a:cs typeface="Trebuchet MS"/>
                <a:sym typeface="Trebuchet MS"/>
                <a:hlinkClick r:id="rId4" action="ppaction://hlinksldjump"/>
              </a:rPr>
              <a:t>Introducing Responsive</a:t>
            </a:r>
            <a:r>
              <a:rPr lang="en" sz="1300">
                <a:solidFill>
                  <a:srgbClr val="00283B"/>
                </a:solidFill>
                <a:latin typeface="Trebuchet MS"/>
                <a:ea typeface="Trebuchet MS"/>
                <a:cs typeface="Trebuchet MS"/>
                <a:sym typeface="Trebuchet MS"/>
              </a:rPr>
              <a:t> (all)</a:t>
            </a:r>
            <a:endParaRPr sz="1300">
              <a:solidFill>
                <a:srgbClr val="00283B"/>
              </a:solidFill>
              <a:latin typeface="Trebuchet MS"/>
              <a:ea typeface="Trebuchet MS"/>
              <a:cs typeface="Trebuchet MS"/>
              <a:sym typeface="Trebuchet MS"/>
            </a:endParaRPr>
          </a:p>
          <a:p>
            <a:pPr marL="457200" lvl="0" indent="-311150" algn="l" rtl="0">
              <a:spcBef>
                <a:spcPts val="0"/>
              </a:spcBef>
              <a:spcAft>
                <a:spcPts val="0"/>
              </a:spcAft>
              <a:buSzPts val="1300"/>
              <a:buFont typeface="Trebuchet MS"/>
              <a:buChar char="●"/>
            </a:pPr>
            <a:r>
              <a:rPr lang="en" sz="1300" u="sng">
                <a:solidFill>
                  <a:schemeClr val="hlink"/>
                </a:solidFill>
                <a:latin typeface="Trebuchet MS"/>
                <a:ea typeface="Trebuchet MS"/>
                <a:cs typeface="Trebuchet MS"/>
                <a:sym typeface="Trebuchet MS"/>
                <a:hlinkClick r:id="rId5" action="ppaction://hlinksldjump"/>
              </a:rPr>
              <a:t>Setting Up Your Account</a:t>
            </a:r>
            <a:r>
              <a:rPr lang="en" sz="1300">
                <a:solidFill>
                  <a:srgbClr val="00283B"/>
                </a:solidFill>
                <a:latin typeface="Trebuchet MS"/>
                <a:ea typeface="Trebuchet MS"/>
                <a:cs typeface="Trebuchet MS"/>
                <a:sym typeface="Trebuchet MS"/>
              </a:rPr>
              <a:t> (all)</a:t>
            </a:r>
            <a:endParaRPr sz="1300">
              <a:solidFill>
                <a:srgbClr val="00283B"/>
              </a:solidFill>
              <a:latin typeface="Trebuchet MS"/>
              <a:ea typeface="Trebuchet MS"/>
              <a:cs typeface="Trebuchet MS"/>
              <a:sym typeface="Trebuchet MS"/>
            </a:endParaRPr>
          </a:p>
          <a:p>
            <a:pPr marL="457200" lvl="0" indent="-311150" algn="l" rtl="0">
              <a:spcBef>
                <a:spcPts val="0"/>
              </a:spcBef>
              <a:spcAft>
                <a:spcPts val="0"/>
              </a:spcAft>
              <a:buSzPts val="1300"/>
              <a:buFont typeface="Trebuchet MS"/>
              <a:buChar char="●"/>
            </a:pPr>
            <a:r>
              <a:rPr lang="en" sz="1300" u="sng">
                <a:solidFill>
                  <a:schemeClr val="hlink"/>
                </a:solidFill>
                <a:latin typeface="Trebuchet MS"/>
                <a:ea typeface="Trebuchet MS"/>
                <a:cs typeface="Trebuchet MS"/>
                <a:sym typeface="Trebuchet MS"/>
                <a:hlinkClick r:id="rId6" action="ppaction://hlinksldjump"/>
              </a:rPr>
              <a:t>Project Management</a:t>
            </a:r>
            <a:r>
              <a:rPr lang="en" sz="1300">
                <a:solidFill>
                  <a:srgbClr val="00283B"/>
                </a:solidFill>
                <a:latin typeface="Trebuchet MS"/>
                <a:ea typeface="Trebuchet MS"/>
                <a:cs typeface="Trebuchet MS"/>
                <a:sym typeface="Trebuchet MS"/>
              </a:rPr>
              <a:t> (PMs - Admins)</a:t>
            </a:r>
            <a:endParaRPr sz="1300">
              <a:solidFill>
                <a:srgbClr val="00283B"/>
              </a:solidFill>
              <a:latin typeface="Trebuchet MS"/>
              <a:ea typeface="Trebuchet MS"/>
              <a:cs typeface="Trebuchet MS"/>
              <a:sym typeface="Trebuchet MS"/>
            </a:endParaRPr>
          </a:p>
          <a:p>
            <a:pPr marL="457200" lvl="0" indent="-311150" algn="l" rtl="0">
              <a:spcBef>
                <a:spcPts val="0"/>
              </a:spcBef>
              <a:spcAft>
                <a:spcPts val="0"/>
              </a:spcAft>
              <a:buSzPts val="1300"/>
              <a:buFont typeface="Trebuchet MS"/>
              <a:buChar char="●"/>
            </a:pPr>
            <a:r>
              <a:rPr lang="en" sz="1300" u="sng">
                <a:solidFill>
                  <a:schemeClr val="hlink"/>
                </a:solidFill>
                <a:latin typeface="Trebuchet MS"/>
                <a:ea typeface="Trebuchet MS"/>
                <a:cs typeface="Trebuchet MS"/>
                <a:sym typeface="Trebuchet MS"/>
                <a:hlinkClick r:id="rId7" action="ppaction://hlinksldjump"/>
              </a:rPr>
              <a:t>Project Collaboration</a:t>
            </a:r>
            <a:endParaRPr/>
          </a:p>
          <a:p>
            <a:pPr marL="457200" lvl="0" indent="-311150" algn="l" rtl="0">
              <a:spcBef>
                <a:spcPts val="0"/>
              </a:spcBef>
              <a:spcAft>
                <a:spcPts val="0"/>
              </a:spcAft>
              <a:buClr>
                <a:srgbClr val="00283B"/>
              </a:buClr>
              <a:buSzPts val="1300"/>
              <a:buFont typeface="Trebuchet MS"/>
              <a:buChar char="●"/>
            </a:pPr>
            <a:r>
              <a:rPr lang="en" sz="1300" u="sng">
                <a:solidFill>
                  <a:schemeClr val="hlink"/>
                </a:solidFill>
                <a:latin typeface="Trebuchet MS"/>
                <a:ea typeface="Trebuchet MS"/>
                <a:cs typeface="Trebuchet MS"/>
                <a:sym typeface="Trebuchet MS"/>
                <a:hlinkClick r:id="rId8" action="ppaction://hlinksldjump"/>
              </a:rPr>
              <a:t>Content Management</a:t>
            </a:r>
            <a:endParaRPr sz="1300">
              <a:solidFill>
                <a:srgbClr val="00283B"/>
              </a:solidFill>
              <a:latin typeface="Trebuchet MS"/>
              <a:ea typeface="Trebuchet MS"/>
              <a:cs typeface="Trebuchet MS"/>
              <a:sym typeface="Trebuchet MS"/>
            </a:endParaRPr>
          </a:p>
          <a:p>
            <a:pPr marL="457200" lvl="0" indent="-311150" algn="l" rtl="0">
              <a:spcBef>
                <a:spcPts val="0"/>
              </a:spcBef>
              <a:spcAft>
                <a:spcPts val="0"/>
              </a:spcAft>
              <a:buClr>
                <a:srgbClr val="00283B"/>
              </a:buClr>
              <a:buSzPts val="1300"/>
              <a:buFont typeface="Trebuchet MS"/>
              <a:buChar char="●"/>
            </a:pPr>
            <a:r>
              <a:rPr lang="en" sz="1300" u="sng">
                <a:solidFill>
                  <a:schemeClr val="hlink"/>
                </a:solidFill>
                <a:latin typeface="Trebuchet MS"/>
                <a:ea typeface="Trebuchet MS"/>
                <a:cs typeface="Trebuchet MS"/>
                <a:sym typeface="Trebuchet MS"/>
                <a:hlinkClick r:id="rId9" action="ppaction://hlinksldjump"/>
              </a:rPr>
              <a:t>Content Searching</a:t>
            </a:r>
            <a:endParaRPr sz="1300">
              <a:solidFill>
                <a:srgbClr val="00283B"/>
              </a:solidFill>
              <a:latin typeface="Trebuchet MS"/>
              <a:ea typeface="Trebuchet MS"/>
              <a:cs typeface="Trebuchet MS"/>
              <a:sym typeface="Trebuchet MS"/>
            </a:endParaRPr>
          </a:p>
          <a:p>
            <a:pPr marL="457200" lvl="0" indent="-311150" algn="l" rtl="0">
              <a:spcBef>
                <a:spcPts val="0"/>
              </a:spcBef>
              <a:spcAft>
                <a:spcPts val="0"/>
              </a:spcAft>
              <a:buClr>
                <a:srgbClr val="00283B"/>
              </a:buClr>
              <a:buSzPts val="1300"/>
              <a:buFont typeface="Trebuchet MS"/>
              <a:buChar char="●"/>
            </a:pPr>
            <a:r>
              <a:rPr lang="en" sz="1300">
                <a:solidFill>
                  <a:srgbClr val="00283B"/>
                </a:solidFill>
                <a:latin typeface="Trebuchet MS"/>
                <a:ea typeface="Trebuchet MS"/>
                <a:cs typeface="Trebuchet MS"/>
                <a:sym typeface="Trebuchet MS"/>
              </a:rPr>
              <a:t>Additional Resources:</a:t>
            </a:r>
            <a:endParaRPr sz="1300">
              <a:solidFill>
                <a:srgbClr val="00283B"/>
              </a:solidFill>
              <a:latin typeface="Trebuchet MS"/>
              <a:ea typeface="Trebuchet MS"/>
              <a:cs typeface="Trebuchet MS"/>
              <a:sym typeface="Trebuchet MS"/>
            </a:endParaRPr>
          </a:p>
          <a:p>
            <a:pPr marL="914400" lvl="1" indent="-311150" algn="l" rtl="0">
              <a:spcBef>
                <a:spcPts val="0"/>
              </a:spcBef>
              <a:spcAft>
                <a:spcPts val="0"/>
              </a:spcAft>
              <a:buSzPts val="1300"/>
              <a:buFont typeface="Trebuchet MS"/>
              <a:buChar char="○"/>
            </a:pPr>
            <a:r>
              <a:rPr lang="en" sz="1300" u="sng">
                <a:solidFill>
                  <a:schemeClr val="hlink"/>
                </a:solidFill>
                <a:latin typeface="Trebuchet MS"/>
                <a:ea typeface="Trebuchet MS"/>
                <a:cs typeface="Trebuchet MS"/>
                <a:sym typeface="Trebuchet MS"/>
                <a:hlinkClick r:id="rId10" action="ppaction://hlinksldjump"/>
              </a:rPr>
              <a:t>Intake</a:t>
            </a:r>
            <a:endParaRPr sz="1300">
              <a:solidFill>
                <a:srgbClr val="00283B"/>
              </a:solidFill>
              <a:latin typeface="Trebuchet MS"/>
              <a:ea typeface="Trebuchet MS"/>
              <a:cs typeface="Trebuchet MS"/>
              <a:sym typeface="Trebuchet MS"/>
            </a:endParaRPr>
          </a:p>
          <a:p>
            <a:pPr marL="914400" lvl="1" indent="-311150" algn="l" rtl="0">
              <a:spcBef>
                <a:spcPts val="0"/>
              </a:spcBef>
              <a:spcAft>
                <a:spcPts val="0"/>
              </a:spcAft>
              <a:buSzPts val="1300"/>
              <a:buFont typeface="Trebuchet MS"/>
              <a:buChar char="○"/>
            </a:pPr>
            <a:r>
              <a:rPr lang="en" sz="1300" u="sng">
                <a:solidFill>
                  <a:schemeClr val="hlink"/>
                </a:solidFill>
                <a:latin typeface="Trebuchet MS"/>
                <a:ea typeface="Trebuchet MS"/>
                <a:cs typeface="Trebuchet MS"/>
                <a:sym typeface="Trebuchet MS"/>
                <a:hlinkClick r:id="rId11" action="ppaction://hlinksldjump"/>
              </a:rPr>
              <a:t>Responsive AI</a:t>
            </a:r>
            <a:endParaRPr sz="1300">
              <a:solidFill>
                <a:srgbClr val="00283B"/>
              </a:solidFill>
              <a:latin typeface="Trebuchet MS"/>
              <a:ea typeface="Trebuchet MS"/>
              <a:cs typeface="Trebuchet MS"/>
              <a:sym typeface="Trebuchet MS"/>
            </a:endParaRPr>
          </a:p>
          <a:p>
            <a:pPr marL="914400" lvl="1" indent="-311150" algn="l" rtl="0">
              <a:spcBef>
                <a:spcPts val="0"/>
              </a:spcBef>
              <a:spcAft>
                <a:spcPts val="0"/>
              </a:spcAft>
              <a:buSzPts val="1300"/>
              <a:buFont typeface="Trebuchet MS"/>
              <a:buChar char="○"/>
            </a:pPr>
            <a:r>
              <a:rPr lang="en" sz="1300" u="sng">
                <a:solidFill>
                  <a:schemeClr val="hlink"/>
                </a:solidFill>
                <a:latin typeface="Trebuchet MS"/>
                <a:ea typeface="Trebuchet MS"/>
                <a:cs typeface="Trebuchet MS"/>
                <a:sym typeface="Trebuchet MS"/>
                <a:hlinkClick r:id="rId12" action="ppaction://hlinksldjump"/>
              </a:rPr>
              <a:t>Responsive LookUp</a:t>
            </a:r>
            <a:endParaRPr>
              <a:solidFill>
                <a:srgbClr val="00283B"/>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62A7"/>
            </a:gs>
            <a:gs pos="61000">
              <a:srgbClr val="378874"/>
            </a:gs>
            <a:gs pos="100000">
              <a:schemeClr val="accent2"/>
            </a:gs>
          </a:gsLst>
          <a:lin ang="2698631" scaled="0"/>
        </a:gradFill>
        <a:effectLst/>
      </p:bgPr>
    </p:bg>
    <p:spTree>
      <p:nvGrpSpPr>
        <p:cNvPr id="1" name="Shape 258"/>
        <p:cNvGrpSpPr/>
        <p:nvPr/>
      </p:nvGrpSpPr>
      <p:grpSpPr>
        <a:xfrm>
          <a:off x="0" y="0"/>
          <a:ext cx="0" cy="0"/>
          <a:chOff x="0" y="0"/>
          <a:chExt cx="0" cy="0"/>
        </a:xfrm>
      </p:grpSpPr>
      <p:sp>
        <p:nvSpPr>
          <p:cNvPr id="259" name="Google Shape;259;p41"/>
          <p:cNvSpPr txBox="1"/>
          <p:nvPr/>
        </p:nvSpPr>
        <p:spPr>
          <a:xfrm>
            <a:off x="1434150" y="2202300"/>
            <a:ext cx="62757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b="1">
                <a:solidFill>
                  <a:schemeClr val="lt1"/>
                </a:solidFill>
                <a:latin typeface="Trebuchet MS"/>
                <a:ea typeface="Trebuchet MS"/>
                <a:cs typeface="Trebuchet MS"/>
                <a:sym typeface="Trebuchet MS"/>
              </a:rPr>
              <a:t>Introducing Responsive</a:t>
            </a:r>
            <a:endParaRPr sz="4000" b="1">
              <a:solidFill>
                <a:schemeClr val="lt1"/>
              </a:solidFill>
              <a:latin typeface="Trebuchet MS"/>
              <a:ea typeface="Trebuchet MS"/>
              <a:cs typeface="Trebuchet MS"/>
              <a:sym typeface="Trebuchet MS"/>
            </a:endParaRPr>
          </a:p>
        </p:txBody>
      </p:sp>
      <p:pic>
        <p:nvPicPr>
          <p:cNvPr id="260" name="Google Shape;260;p41"/>
          <p:cNvPicPr preferRelativeResize="0"/>
          <p:nvPr/>
        </p:nvPicPr>
        <p:blipFill>
          <a:blip r:embed="rId3">
            <a:alphaModFix/>
          </a:blip>
          <a:stretch>
            <a:fillRect/>
          </a:stretch>
        </p:blipFill>
        <p:spPr>
          <a:xfrm>
            <a:off x="463927" y="4720226"/>
            <a:ext cx="1926774" cy="191900"/>
          </a:xfrm>
          <a:prstGeom prst="rect">
            <a:avLst/>
          </a:prstGeom>
          <a:noFill/>
          <a:ln>
            <a:noFill/>
          </a:ln>
        </p:spPr>
      </p:pic>
      <p:graphicFrame>
        <p:nvGraphicFramePr>
          <p:cNvPr id="261" name="Google Shape;261;p41"/>
          <p:cNvGraphicFramePr/>
          <p:nvPr/>
        </p:nvGraphicFramePr>
        <p:xfrm>
          <a:off x="297088" y="3107063"/>
          <a:ext cx="3000000" cy="3000000"/>
        </p:xfrm>
        <a:graphic>
          <a:graphicData uri="http://schemas.openxmlformats.org/drawingml/2006/table">
            <a:tbl>
              <a:tblPr>
                <a:noFill/>
                <a:tableStyleId>{BECA9799-13A6-48D5-BFC9-0C35A72C4FC9}</a:tableStyleId>
              </a:tblPr>
              <a:tblGrid>
                <a:gridCol w="3881800">
                  <a:extLst>
                    <a:ext uri="{9D8B030D-6E8A-4147-A177-3AD203B41FA5}">
                      <a16:colId xmlns:a16="http://schemas.microsoft.com/office/drawing/2014/main" val="20000"/>
                    </a:ext>
                  </a:extLst>
                </a:gridCol>
              </a:tblGrid>
              <a:tr h="359825">
                <a:tc>
                  <a:txBody>
                    <a:bodyPr/>
                    <a:lstStyle/>
                    <a:p>
                      <a:pPr marL="0" lvl="0" indent="0" algn="l" rtl="0">
                        <a:spcBef>
                          <a:spcPts val="0"/>
                        </a:spcBef>
                        <a:spcAft>
                          <a:spcPts val="0"/>
                        </a:spcAft>
                        <a:buNone/>
                      </a:pPr>
                      <a:r>
                        <a:rPr lang="en" sz="1100" b="1">
                          <a:latin typeface="Trebuchet MS"/>
                          <a:ea typeface="Trebuchet MS"/>
                          <a:cs typeface="Trebuchet MS"/>
                          <a:sym typeface="Trebuchet MS"/>
                        </a:rPr>
                        <a:t>Introducing Responsive</a:t>
                      </a:r>
                      <a:r>
                        <a:rPr lang="en" sz="1100">
                          <a:latin typeface="Trebuchet MS"/>
                          <a:ea typeface="Trebuchet MS"/>
                          <a:cs typeface="Trebuchet MS"/>
                          <a:sym typeface="Trebuchet MS"/>
                        </a:rPr>
                        <a:t> (slides 4-8)</a:t>
                      </a:r>
                      <a:endParaRPr sz="1100">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76250">
                <a:tc>
                  <a:txBody>
                    <a:bodyPr/>
                    <a:lstStyle/>
                    <a:p>
                      <a:pPr marL="0" lvl="0" indent="0" algn="l" rtl="0">
                        <a:spcBef>
                          <a:spcPts val="0"/>
                        </a:spcBef>
                        <a:spcAft>
                          <a:spcPts val="0"/>
                        </a:spcAft>
                        <a:buNone/>
                      </a:pPr>
                      <a:r>
                        <a:rPr lang="en" sz="1000" b="1">
                          <a:latin typeface="Trebuchet MS"/>
                          <a:ea typeface="Trebuchet MS"/>
                          <a:cs typeface="Trebuchet MS"/>
                          <a:sym typeface="Trebuchet MS"/>
                        </a:rPr>
                        <a:t>Intended Audience:</a:t>
                      </a:r>
                      <a:r>
                        <a:rPr lang="en" sz="1000">
                          <a:latin typeface="Trebuchet MS"/>
                          <a:ea typeface="Trebuchet MS"/>
                          <a:cs typeface="Trebuchet MS"/>
                          <a:sym typeface="Trebuchet MS"/>
                        </a:rPr>
                        <a:t> Any new user being introduced to Responsive. </a:t>
                      </a:r>
                      <a:endParaRPr sz="1000">
                        <a:latin typeface="Trebuchet MS"/>
                        <a:ea typeface="Trebuchet MS"/>
                        <a:cs typeface="Trebuchet MS"/>
                        <a:sym typeface="Trebuchet MS"/>
                      </a:endParaRPr>
                    </a:p>
                    <a:p>
                      <a:pPr marL="0" lvl="0" indent="0" algn="l" rtl="0">
                        <a:spcBef>
                          <a:spcPts val="0"/>
                        </a:spcBef>
                        <a:spcAft>
                          <a:spcPts val="0"/>
                        </a:spcAft>
                        <a:buNone/>
                      </a:pPr>
                      <a:endParaRPr sz="1000">
                        <a:latin typeface="Trebuchet MS"/>
                        <a:ea typeface="Trebuchet MS"/>
                        <a:cs typeface="Trebuchet MS"/>
                        <a:sym typeface="Trebuchet MS"/>
                      </a:endParaRPr>
                    </a:p>
                    <a:p>
                      <a:pPr marL="0" lvl="0" indent="0" algn="l" rtl="0">
                        <a:spcBef>
                          <a:spcPts val="0"/>
                        </a:spcBef>
                        <a:spcAft>
                          <a:spcPts val="0"/>
                        </a:spcAft>
                        <a:buNone/>
                      </a:pPr>
                      <a:r>
                        <a:rPr lang="en" sz="1000" b="1">
                          <a:latin typeface="Trebuchet MS"/>
                          <a:ea typeface="Trebuchet MS"/>
                          <a:cs typeface="Trebuchet MS"/>
                          <a:sym typeface="Trebuchet MS"/>
                        </a:rPr>
                        <a:t>What to do: </a:t>
                      </a:r>
                      <a:r>
                        <a:rPr lang="en" sz="1000">
                          <a:latin typeface="Trebuchet MS"/>
                          <a:ea typeface="Trebuchet MS"/>
                          <a:cs typeface="Trebuchet MS"/>
                          <a:sym typeface="Trebuchet MS"/>
                        </a:rPr>
                        <a:t>Introduce Responsive and the benefits of the platform. Introduce your new response process in contrast to the old - sharing how things are improving and changing.</a:t>
                      </a:r>
                      <a:endParaRPr sz="1000">
                        <a:latin typeface="Trebuchet MS"/>
                        <a:ea typeface="Trebuchet MS"/>
                        <a:cs typeface="Trebuchet MS"/>
                        <a:sym typeface="Trebuchet MS"/>
                      </a:endParaRPr>
                    </a:p>
                  </a:txBody>
                  <a:tcPr marL="91425" marR="91425" marT="91425" marB="91425">
                    <a:lnL w="38100" cap="flat" cmpd="sng">
                      <a:solidFill>
                        <a:srgbClr val="D43476"/>
                      </a:solidFill>
                      <a:prstDash val="solid"/>
                      <a:round/>
                      <a:headEnd type="none" w="sm" len="sm"/>
                      <a:tailEnd type="none" w="sm" len="sm"/>
                    </a:lnL>
                    <a:lnR w="38100" cap="flat" cmpd="sng">
                      <a:solidFill>
                        <a:srgbClr val="D43476"/>
                      </a:solidFill>
                      <a:prstDash val="solid"/>
                      <a:round/>
                      <a:headEnd type="none" w="sm" len="sm"/>
                      <a:tailEnd type="none" w="sm" len="sm"/>
                    </a:lnR>
                    <a:lnT w="38100" cap="flat" cmpd="sng">
                      <a:solidFill>
                        <a:srgbClr val="D43476"/>
                      </a:solidFill>
                      <a:prstDash val="solid"/>
                      <a:round/>
                      <a:headEnd type="none" w="sm" len="sm"/>
                      <a:tailEnd type="none" w="sm" len="sm"/>
                    </a:lnT>
                    <a:lnB w="38100" cap="flat" cmpd="sng">
                      <a:solidFill>
                        <a:srgbClr val="D43476"/>
                      </a:solidFill>
                      <a:prstDash val="solid"/>
                      <a:round/>
                      <a:headEnd type="none" w="sm" len="sm"/>
                      <a:tailEnd type="none" w="sm" len="sm"/>
                    </a:lnB>
                    <a:solidFill>
                      <a:srgbClr val="CED4D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5"/>
        <p:cNvGrpSpPr/>
        <p:nvPr/>
      </p:nvGrpSpPr>
      <p:grpSpPr>
        <a:xfrm>
          <a:off x="0" y="0"/>
          <a:ext cx="0" cy="0"/>
          <a:chOff x="0" y="0"/>
          <a:chExt cx="0" cy="0"/>
        </a:xfrm>
      </p:grpSpPr>
      <p:sp>
        <p:nvSpPr>
          <p:cNvPr id="266" name="Google Shape;266;p42"/>
          <p:cNvSpPr txBox="1">
            <a:spLocks noGrp="1"/>
          </p:cNvSpPr>
          <p:nvPr>
            <p:ph type="subTitle" idx="4294967295"/>
          </p:nvPr>
        </p:nvSpPr>
        <p:spPr>
          <a:xfrm>
            <a:off x="786800" y="1006775"/>
            <a:ext cx="5236200" cy="7458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1200">
                <a:solidFill>
                  <a:srgbClr val="00283B"/>
                </a:solidFill>
              </a:rPr>
              <a:t>A transformative</a:t>
            </a:r>
            <a:r>
              <a:rPr lang="en" sz="1200">
                <a:solidFill>
                  <a:srgbClr val="00283B"/>
                </a:solidFill>
                <a:latin typeface="Trebuchet MS"/>
                <a:ea typeface="Trebuchet MS"/>
                <a:cs typeface="Trebuchet MS"/>
                <a:sym typeface="Trebuchet MS"/>
              </a:rPr>
              <a:t> </a:t>
            </a:r>
            <a:r>
              <a:rPr lang="en" sz="1200" b="1">
                <a:solidFill>
                  <a:srgbClr val="00283B"/>
                </a:solidFill>
                <a:latin typeface="Trebuchet MS"/>
                <a:ea typeface="Trebuchet MS"/>
                <a:cs typeface="Trebuchet MS"/>
                <a:sym typeface="Trebuchet MS"/>
              </a:rPr>
              <a:t>Strategic Response Management</a:t>
            </a:r>
            <a:r>
              <a:rPr lang="en" sz="1200">
                <a:solidFill>
                  <a:srgbClr val="00283B"/>
                </a:solidFill>
                <a:latin typeface="Trebuchet MS"/>
                <a:ea typeface="Trebuchet MS"/>
                <a:cs typeface="Trebuchet MS"/>
                <a:sym typeface="Trebuchet MS"/>
              </a:rPr>
              <a:t> platform </a:t>
            </a:r>
            <a:r>
              <a:rPr lang="en" sz="1200">
                <a:solidFill>
                  <a:srgbClr val="00283B"/>
                </a:solidFill>
              </a:rPr>
              <a:t>where you can confidently respond to questionnaires, bids and inquires helping you win more deals faster. Responsive is packed with features that help: </a:t>
            </a:r>
            <a:endParaRPr sz="1400">
              <a:solidFill>
                <a:srgbClr val="00283B"/>
              </a:solidFill>
            </a:endParaRPr>
          </a:p>
          <a:p>
            <a:pPr marL="0" lvl="0" indent="0" algn="l" rtl="0">
              <a:spcBef>
                <a:spcPts val="0"/>
              </a:spcBef>
              <a:spcAft>
                <a:spcPts val="0"/>
              </a:spcAft>
              <a:buNone/>
            </a:pPr>
            <a:endParaRPr sz="1100">
              <a:solidFill>
                <a:srgbClr val="00283B"/>
              </a:solidFill>
            </a:endParaRPr>
          </a:p>
          <a:p>
            <a:pPr marL="0" lvl="0" indent="0" algn="l" rtl="0">
              <a:spcBef>
                <a:spcPts val="0"/>
              </a:spcBef>
              <a:spcAft>
                <a:spcPts val="0"/>
              </a:spcAft>
              <a:buNone/>
            </a:pPr>
            <a:endParaRPr sz="1000" b="1">
              <a:solidFill>
                <a:srgbClr val="00283B"/>
              </a:solidFill>
            </a:endParaRPr>
          </a:p>
          <a:p>
            <a:pPr marL="0" lvl="0" indent="0" algn="l" rtl="0">
              <a:spcBef>
                <a:spcPts val="0"/>
              </a:spcBef>
              <a:spcAft>
                <a:spcPts val="0"/>
              </a:spcAft>
              <a:buNone/>
            </a:pPr>
            <a:endParaRPr sz="1400">
              <a:solidFill>
                <a:srgbClr val="00283B"/>
              </a:solidFill>
            </a:endParaRPr>
          </a:p>
        </p:txBody>
      </p:sp>
      <p:sp>
        <p:nvSpPr>
          <p:cNvPr id="267" name="Google Shape;267;p42"/>
          <p:cNvSpPr txBox="1">
            <a:spLocks noGrp="1"/>
          </p:cNvSpPr>
          <p:nvPr>
            <p:ph type="ctrTitle" idx="4294967295"/>
          </p:nvPr>
        </p:nvSpPr>
        <p:spPr>
          <a:xfrm>
            <a:off x="579425" y="548275"/>
            <a:ext cx="4284000" cy="507600"/>
          </a:xfrm>
          <a:prstGeom prst="rect">
            <a:avLst/>
          </a:prstGeom>
        </p:spPr>
        <p:txBody>
          <a:bodyPr spcFirstLastPara="1" wrap="square" lIns="0" tIns="0" rIns="0" bIns="91425" anchor="t" anchorCtr="0">
            <a:noAutofit/>
          </a:bodyPr>
          <a:lstStyle/>
          <a:p>
            <a:pPr marL="0" lvl="0" indent="0" algn="l" rtl="0">
              <a:spcBef>
                <a:spcPts val="0"/>
              </a:spcBef>
              <a:spcAft>
                <a:spcPts val="0"/>
              </a:spcAft>
              <a:buSzPts val="990"/>
              <a:buNone/>
            </a:pPr>
            <a:r>
              <a:rPr lang="en" sz="3000" b="1">
                <a:solidFill>
                  <a:srgbClr val="00283B"/>
                </a:solidFill>
                <a:latin typeface="Trebuchet MS"/>
                <a:ea typeface="Trebuchet MS"/>
                <a:cs typeface="Trebuchet MS"/>
                <a:sym typeface="Trebuchet MS"/>
              </a:rPr>
              <a:t>What is Responsive?</a:t>
            </a:r>
            <a:endParaRPr sz="3000" b="1">
              <a:solidFill>
                <a:srgbClr val="00283B"/>
              </a:solidFill>
              <a:latin typeface="Trebuchet MS"/>
              <a:ea typeface="Trebuchet MS"/>
              <a:cs typeface="Trebuchet MS"/>
              <a:sym typeface="Trebuchet MS"/>
            </a:endParaRPr>
          </a:p>
        </p:txBody>
      </p:sp>
      <p:pic>
        <p:nvPicPr>
          <p:cNvPr id="268" name="Google Shape;268;p42"/>
          <p:cNvPicPr preferRelativeResize="0"/>
          <p:nvPr/>
        </p:nvPicPr>
        <p:blipFill>
          <a:blip r:embed="rId3">
            <a:alphaModFix/>
          </a:blip>
          <a:stretch>
            <a:fillRect/>
          </a:stretch>
        </p:blipFill>
        <p:spPr>
          <a:xfrm>
            <a:off x="4879825" y="1316675"/>
            <a:ext cx="3692650" cy="3026775"/>
          </a:xfrm>
          <a:prstGeom prst="rect">
            <a:avLst/>
          </a:prstGeom>
          <a:noFill/>
          <a:ln>
            <a:noFill/>
          </a:ln>
        </p:spPr>
      </p:pic>
      <p:pic>
        <p:nvPicPr>
          <p:cNvPr id="269" name="Google Shape;269;p42"/>
          <p:cNvPicPr preferRelativeResize="0"/>
          <p:nvPr/>
        </p:nvPicPr>
        <p:blipFill>
          <a:blip r:embed="rId4">
            <a:alphaModFix/>
          </a:blip>
          <a:stretch>
            <a:fillRect/>
          </a:stretch>
        </p:blipFill>
        <p:spPr>
          <a:xfrm>
            <a:off x="464225" y="4720224"/>
            <a:ext cx="1926185" cy="191900"/>
          </a:xfrm>
          <a:prstGeom prst="rect">
            <a:avLst/>
          </a:prstGeom>
          <a:noFill/>
          <a:ln>
            <a:noFill/>
          </a:ln>
        </p:spPr>
      </p:pic>
      <p:sp>
        <p:nvSpPr>
          <p:cNvPr id="270" name="Google Shape;270;p42"/>
          <p:cNvSpPr/>
          <p:nvPr/>
        </p:nvSpPr>
        <p:spPr>
          <a:xfrm>
            <a:off x="911075" y="1798190"/>
            <a:ext cx="365700" cy="365700"/>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 b="1">
                <a:solidFill>
                  <a:schemeClr val="lt1"/>
                </a:solidFill>
                <a:latin typeface="Trebuchet MS"/>
                <a:ea typeface="Trebuchet MS"/>
                <a:cs typeface="Trebuchet MS"/>
                <a:sym typeface="Trebuchet MS"/>
              </a:rPr>
              <a:t>✔</a:t>
            </a:r>
            <a:endParaRPr b="1">
              <a:solidFill>
                <a:schemeClr val="lt1"/>
              </a:solidFill>
              <a:latin typeface="Trebuchet MS"/>
              <a:ea typeface="Trebuchet MS"/>
              <a:cs typeface="Trebuchet MS"/>
              <a:sym typeface="Trebuchet MS"/>
            </a:endParaRPr>
          </a:p>
        </p:txBody>
      </p:sp>
      <p:sp>
        <p:nvSpPr>
          <p:cNvPr id="271" name="Google Shape;271;p42"/>
          <p:cNvSpPr txBox="1"/>
          <p:nvPr/>
        </p:nvSpPr>
        <p:spPr>
          <a:xfrm>
            <a:off x="1276775" y="1752450"/>
            <a:ext cx="3867900" cy="457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b="1">
                <a:solidFill>
                  <a:srgbClr val="00283B"/>
                </a:solidFill>
                <a:latin typeface="Trebuchet MS"/>
                <a:ea typeface="Trebuchet MS"/>
                <a:cs typeface="Trebuchet MS"/>
                <a:sym typeface="Trebuchet MS"/>
              </a:rPr>
              <a:t>Provide a trusted, single source of content</a:t>
            </a:r>
            <a:endParaRPr sz="1000" b="1">
              <a:solidFill>
                <a:srgbClr val="00283B"/>
              </a:solidFill>
              <a:latin typeface="Trebuchet MS"/>
              <a:ea typeface="Trebuchet MS"/>
              <a:cs typeface="Trebuchet MS"/>
              <a:sym typeface="Trebuchet MS"/>
            </a:endParaRPr>
          </a:p>
        </p:txBody>
      </p:sp>
      <p:sp>
        <p:nvSpPr>
          <p:cNvPr id="272" name="Google Shape;272;p42"/>
          <p:cNvSpPr txBox="1"/>
          <p:nvPr/>
        </p:nvSpPr>
        <p:spPr>
          <a:xfrm>
            <a:off x="1276775" y="2697550"/>
            <a:ext cx="3867900" cy="457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b="1">
                <a:solidFill>
                  <a:srgbClr val="00283B"/>
                </a:solidFill>
                <a:latin typeface="Trebuchet MS"/>
                <a:ea typeface="Trebuchet MS"/>
                <a:cs typeface="Trebuchet MS"/>
                <a:sym typeface="Trebuchet MS"/>
              </a:rPr>
              <a:t>Stay on task with project management &amp; collaboration</a:t>
            </a:r>
            <a:endParaRPr sz="1000" b="1">
              <a:solidFill>
                <a:srgbClr val="00283B"/>
              </a:solidFill>
              <a:latin typeface="Trebuchet MS"/>
              <a:ea typeface="Trebuchet MS"/>
              <a:cs typeface="Trebuchet MS"/>
              <a:sym typeface="Trebuchet MS"/>
            </a:endParaRPr>
          </a:p>
        </p:txBody>
      </p:sp>
      <p:sp>
        <p:nvSpPr>
          <p:cNvPr id="273" name="Google Shape;273;p42"/>
          <p:cNvSpPr txBox="1"/>
          <p:nvPr/>
        </p:nvSpPr>
        <p:spPr>
          <a:xfrm>
            <a:off x="1276775" y="3170100"/>
            <a:ext cx="3867900" cy="461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b="1">
                <a:solidFill>
                  <a:srgbClr val="00283B"/>
                </a:solidFill>
                <a:latin typeface="Trebuchet MS"/>
                <a:ea typeface="Trebuchet MS"/>
                <a:cs typeface="Trebuchet MS"/>
                <a:sym typeface="Trebuchet MS"/>
              </a:rPr>
              <a:t>Improve overall efficiency &amp; intake process</a:t>
            </a:r>
            <a:endParaRPr sz="1000" b="1">
              <a:solidFill>
                <a:srgbClr val="00283B"/>
              </a:solidFill>
              <a:latin typeface="Trebuchet MS"/>
              <a:ea typeface="Trebuchet MS"/>
              <a:cs typeface="Trebuchet MS"/>
              <a:sym typeface="Trebuchet MS"/>
            </a:endParaRPr>
          </a:p>
        </p:txBody>
      </p:sp>
      <p:sp>
        <p:nvSpPr>
          <p:cNvPr id="274" name="Google Shape;274;p42"/>
          <p:cNvSpPr txBox="1"/>
          <p:nvPr/>
        </p:nvSpPr>
        <p:spPr>
          <a:xfrm>
            <a:off x="1276775" y="4119700"/>
            <a:ext cx="3871500" cy="461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b="1">
                <a:solidFill>
                  <a:srgbClr val="00283B"/>
                </a:solidFill>
                <a:latin typeface="Trebuchet MS"/>
                <a:ea typeface="Trebuchet MS"/>
                <a:cs typeface="Trebuchet MS"/>
                <a:sym typeface="Trebuchet MS"/>
              </a:rPr>
              <a:t>Measure results &amp; provide full visibility into every response</a:t>
            </a:r>
            <a:endParaRPr sz="1000" b="1">
              <a:solidFill>
                <a:srgbClr val="00283B"/>
              </a:solidFill>
              <a:latin typeface="Trebuchet MS"/>
              <a:ea typeface="Trebuchet MS"/>
              <a:cs typeface="Trebuchet MS"/>
              <a:sym typeface="Trebuchet MS"/>
            </a:endParaRPr>
          </a:p>
        </p:txBody>
      </p:sp>
      <p:sp>
        <p:nvSpPr>
          <p:cNvPr id="275" name="Google Shape;275;p42"/>
          <p:cNvSpPr txBox="1"/>
          <p:nvPr/>
        </p:nvSpPr>
        <p:spPr>
          <a:xfrm>
            <a:off x="1276775" y="3647150"/>
            <a:ext cx="3867900" cy="457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b="1">
                <a:solidFill>
                  <a:srgbClr val="00283B"/>
                </a:solidFill>
                <a:latin typeface="Trebuchet MS"/>
                <a:ea typeface="Trebuchet MS"/>
                <a:cs typeface="Trebuchet MS"/>
                <a:sym typeface="Trebuchet MS"/>
              </a:rPr>
              <a:t>Leverage previous templates &amp; smart responses</a:t>
            </a:r>
            <a:endParaRPr sz="1000" b="1">
              <a:solidFill>
                <a:srgbClr val="00283B"/>
              </a:solidFill>
              <a:latin typeface="Trebuchet MS"/>
              <a:ea typeface="Trebuchet MS"/>
              <a:cs typeface="Trebuchet MS"/>
              <a:sym typeface="Trebuchet MS"/>
            </a:endParaRPr>
          </a:p>
        </p:txBody>
      </p:sp>
      <p:sp>
        <p:nvSpPr>
          <p:cNvPr id="276" name="Google Shape;276;p42"/>
          <p:cNvSpPr txBox="1"/>
          <p:nvPr/>
        </p:nvSpPr>
        <p:spPr>
          <a:xfrm>
            <a:off x="1276775" y="2225000"/>
            <a:ext cx="3867900" cy="457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b="1">
                <a:solidFill>
                  <a:srgbClr val="00283B"/>
                </a:solidFill>
                <a:latin typeface="Trebuchet MS"/>
                <a:ea typeface="Trebuchet MS"/>
                <a:cs typeface="Trebuchet MS"/>
                <a:sym typeface="Trebuchet MS"/>
              </a:rPr>
              <a:t>Update content easily with review and governance</a:t>
            </a:r>
            <a:endParaRPr sz="1000" b="1">
              <a:solidFill>
                <a:srgbClr val="00283B"/>
              </a:solidFill>
              <a:latin typeface="Trebuchet MS"/>
              <a:ea typeface="Trebuchet MS"/>
              <a:cs typeface="Trebuchet MS"/>
              <a:sym typeface="Trebuchet MS"/>
            </a:endParaRPr>
          </a:p>
        </p:txBody>
      </p:sp>
      <p:sp>
        <p:nvSpPr>
          <p:cNvPr id="277" name="Google Shape;277;p42"/>
          <p:cNvSpPr/>
          <p:nvPr/>
        </p:nvSpPr>
        <p:spPr>
          <a:xfrm>
            <a:off x="911075" y="2271615"/>
            <a:ext cx="365700" cy="365700"/>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 b="1">
                <a:solidFill>
                  <a:schemeClr val="lt1"/>
                </a:solidFill>
                <a:latin typeface="Trebuchet MS"/>
                <a:ea typeface="Trebuchet MS"/>
                <a:cs typeface="Trebuchet MS"/>
                <a:sym typeface="Trebuchet MS"/>
              </a:rPr>
              <a:t>✔</a:t>
            </a:r>
            <a:endParaRPr b="1">
              <a:solidFill>
                <a:schemeClr val="lt1"/>
              </a:solidFill>
              <a:latin typeface="Trebuchet MS"/>
              <a:ea typeface="Trebuchet MS"/>
              <a:cs typeface="Trebuchet MS"/>
              <a:sym typeface="Trebuchet MS"/>
            </a:endParaRPr>
          </a:p>
        </p:txBody>
      </p:sp>
      <p:sp>
        <p:nvSpPr>
          <p:cNvPr id="278" name="Google Shape;278;p42"/>
          <p:cNvSpPr/>
          <p:nvPr/>
        </p:nvSpPr>
        <p:spPr>
          <a:xfrm>
            <a:off x="911075" y="2745040"/>
            <a:ext cx="365700" cy="365700"/>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 b="1">
                <a:solidFill>
                  <a:schemeClr val="lt1"/>
                </a:solidFill>
                <a:latin typeface="Trebuchet MS"/>
                <a:ea typeface="Trebuchet MS"/>
                <a:cs typeface="Trebuchet MS"/>
                <a:sym typeface="Trebuchet MS"/>
              </a:rPr>
              <a:t>✔</a:t>
            </a:r>
            <a:endParaRPr b="1">
              <a:solidFill>
                <a:schemeClr val="lt1"/>
              </a:solidFill>
              <a:latin typeface="Trebuchet MS"/>
              <a:ea typeface="Trebuchet MS"/>
              <a:cs typeface="Trebuchet MS"/>
              <a:sym typeface="Trebuchet MS"/>
            </a:endParaRPr>
          </a:p>
        </p:txBody>
      </p:sp>
      <p:sp>
        <p:nvSpPr>
          <p:cNvPr id="279" name="Google Shape;279;p42"/>
          <p:cNvSpPr/>
          <p:nvPr/>
        </p:nvSpPr>
        <p:spPr>
          <a:xfrm>
            <a:off x="911075" y="3218465"/>
            <a:ext cx="365700" cy="365700"/>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 b="1">
                <a:solidFill>
                  <a:schemeClr val="lt1"/>
                </a:solidFill>
                <a:latin typeface="Trebuchet MS"/>
                <a:ea typeface="Trebuchet MS"/>
                <a:cs typeface="Trebuchet MS"/>
                <a:sym typeface="Trebuchet MS"/>
              </a:rPr>
              <a:t>✔</a:t>
            </a:r>
            <a:endParaRPr b="1">
              <a:solidFill>
                <a:schemeClr val="lt1"/>
              </a:solidFill>
              <a:latin typeface="Trebuchet MS"/>
              <a:ea typeface="Trebuchet MS"/>
              <a:cs typeface="Trebuchet MS"/>
              <a:sym typeface="Trebuchet MS"/>
            </a:endParaRPr>
          </a:p>
        </p:txBody>
      </p:sp>
      <p:sp>
        <p:nvSpPr>
          <p:cNvPr id="280" name="Google Shape;280;p42"/>
          <p:cNvSpPr/>
          <p:nvPr/>
        </p:nvSpPr>
        <p:spPr>
          <a:xfrm>
            <a:off x="911075" y="3691890"/>
            <a:ext cx="365700" cy="365700"/>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 b="1">
                <a:solidFill>
                  <a:schemeClr val="lt1"/>
                </a:solidFill>
                <a:latin typeface="Trebuchet MS"/>
                <a:ea typeface="Trebuchet MS"/>
                <a:cs typeface="Trebuchet MS"/>
                <a:sym typeface="Trebuchet MS"/>
              </a:rPr>
              <a:t>✔</a:t>
            </a:r>
            <a:endParaRPr b="1">
              <a:solidFill>
                <a:schemeClr val="lt1"/>
              </a:solidFill>
              <a:latin typeface="Trebuchet MS"/>
              <a:ea typeface="Trebuchet MS"/>
              <a:cs typeface="Trebuchet MS"/>
              <a:sym typeface="Trebuchet MS"/>
            </a:endParaRPr>
          </a:p>
        </p:txBody>
      </p:sp>
      <p:sp>
        <p:nvSpPr>
          <p:cNvPr id="281" name="Google Shape;281;p42"/>
          <p:cNvSpPr/>
          <p:nvPr/>
        </p:nvSpPr>
        <p:spPr>
          <a:xfrm>
            <a:off x="911075" y="4165315"/>
            <a:ext cx="365700" cy="365700"/>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 b="1">
                <a:solidFill>
                  <a:schemeClr val="lt1"/>
                </a:solidFill>
                <a:latin typeface="Trebuchet MS"/>
                <a:ea typeface="Trebuchet MS"/>
                <a:cs typeface="Trebuchet MS"/>
                <a:sym typeface="Trebuchet MS"/>
              </a:rPr>
              <a:t>✔</a:t>
            </a:r>
            <a:endParaRPr b="1">
              <a:solidFill>
                <a:schemeClr val="lt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5"/>
        <p:cNvGrpSpPr/>
        <p:nvPr/>
      </p:nvGrpSpPr>
      <p:grpSpPr>
        <a:xfrm>
          <a:off x="0" y="0"/>
          <a:ext cx="0" cy="0"/>
          <a:chOff x="0" y="0"/>
          <a:chExt cx="0" cy="0"/>
        </a:xfrm>
      </p:grpSpPr>
      <p:grpSp>
        <p:nvGrpSpPr>
          <p:cNvPr id="286" name="Google Shape;286;p43"/>
          <p:cNvGrpSpPr/>
          <p:nvPr/>
        </p:nvGrpSpPr>
        <p:grpSpPr>
          <a:xfrm>
            <a:off x="8875" y="938627"/>
            <a:ext cx="2214600" cy="1502536"/>
            <a:chOff x="0" y="633789"/>
            <a:chExt cx="2214600" cy="1502536"/>
          </a:xfrm>
        </p:grpSpPr>
        <p:sp>
          <p:nvSpPr>
            <p:cNvPr id="287" name="Google Shape;287;p43"/>
            <p:cNvSpPr/>
            <p:nvPr/>
          </p:nvSpPr>
          <p:spPr>
            <a:xfrm>
              <a:off x="0" y="633789"/>
              <a:ext cx="2214600" cy="6690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Trebuchet MS"/>
                  <a:ea typeface="Trebuchet MS"/>
                  <a:cs typeface="Trebuchet MS"/>
                  <a:sym typeface="Trebuchet MS"/>
                </a:rPr>
                <a:t>Intake</a:t>
              </a:r>
              <a:endParaRPr b="1">
                <a:solidFill>
                  <a:srgbClr val="FFFFFF"/>
                </a:solidFill>
                <a:latin typeface="Trebuchet MS"/>
                <a:ea typeface="Trebuchet MS"/>
                <a:cs typeface="Trebuchet MS"/>
                <a:sym typeface="Trebuchet MS"/>
              </a:endParaRPr>
            </a:p>
          </p:txBody>
        </p:sp>
        <p:sp>
          <p:nvSpPr>
            <p:cNvPr id="288" name="Google Shape;288;p43"/>
            <p:cNvSpPr txBox="1"/>
            <p:nvPr/>
          </p:nvSpPr>
          <p:spPr>
            <a:xfrm>
              <a:off x="295050" y="1348525"/>
              <a:ext cx="1624500" cy="78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00283B"/>
                  </a:solidFill>
                  <a:latin typeface="Trebuchet MS"/>
                  <a:ea typeface="Trebuchet MS"/>
                  <a:cs typeface="Trebuchet MS"/>
                  <a:sym typeface="Trebuchet MS"/>
                </a:rPr>
                <a:t>Receive email from sales representative </a:t>
              </a:r>
              <a:endParaRPr sz="1100">
                <a:solidFill>
                  <a:srgbClr val="00283B"/>
                </a:solidFill>
                <a:latin typeface="Trebuchet MS"/>
                <a:ea typeface="Trebuchet MS"/>
                <a:cs typeface="Trebuchet MS"/>
                <a:sym typeface="Trebuchet MS"/>
              </a:endParaRPr>
            </a:p>
          </p:txBody>
        </p:sp>
      </p:grpSp>
      <p:grpSp>
        <p:nvGrpSpPr>
          <p:cNvPr id="289" name="Google Shape;289;p43"/>
          <p:cNvGrpSpPr/>
          <p:nvPr/>
        </p:nvGrpSpPr>
        <p:grpSpPr>
          <a:xfrm>
            <a:off x="1838325" y="938375"/>
            <a:ext cx="2064000" cy="1475150"/>
            <a:chOff x="1838325" y="633575"/>
            <a:chExt cx="2064000" cy="1475150"/>
          </a:xfrm>
        </p:grpSpPr>
        <p:sp>
          <p:nvSpPr>
            <p:cNvPr id="290" name="Google Shape;290;p43"/>
            <p:cNvSpPr/>
            <p:nvPr/>
          </p:nvSpPr>
          <p:spPr>
            <a:xfrm>
              <a:off x="1838325" y="633575"/>
              <a:ext cx="2064000" cy="6690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Trebuchet MS"/>
                  <a:ea typeface="Trebuchet MS"/>
                  <a:cs typeface="Trebuchet MS"/>
                  <a:sym typeface="Trebuchet MS"/>
                </a:rPr>
                <a:t>Project</a:t>
              </a:r>
              <a:endParaRPr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b="1">
                  <a:solidFill>
                    <a:srgbClr val="FFFFFF"/>
                  </a:solidFill>
                  <a:latin typeface="Trebuchet MS"/>
                  <a:ea typeface="Trebuchet MS"/>
                  <a:cs typeface="Trebuchet MS"/>
                  <a:sym typeface="Trebuchet MS"/>
                </a:rPr>
                <a:t>Management</a:t>
              </a:r>
              <a:endParaRPr b="1">
                <a:solidFill>
                  <a:srgbClr val="FFFFFF"/>
                </a:solidFill>
                <a:latin typeface="Trebuchet MS"/>
                <a:ea typeface="Trebuchet MS"/>
                <a:cs typeface="Trebuchet MS"/>
                <a:sym typeface="Trebuchet MS"/>
              </a:endParaRPr>
            </a:p>
          </p:txBody>
        </p:sp>
        <p:sp>
          <p:nvSpPr>
            <p:cNvPr id="291" name="Google Shape;291;p43"/>
            <p:cNvSpPr txBox="1"/>
            <p:nvPr/>
          </p:nvSpPr>
          <p:spPr>
            <a:xfrm>
              <a:off x="2017250" y="1348525"/>
              <a:ext cx="1624500" cy="7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00283B"/>
                  </a:solidFill>
                  <a:latin typeface="Trebuchet MS"/>
                  <a:ea typeface="Trebuchet MS"/>
                  <a:cs typeface="Trebuchet MS"/>
                  <a:sym typeface="Trebuchet MS"/>
                </a:rPr>
                <a:t>Open document and start working on it, send to next PM to fill in the blanks using old proposals saved on shared drive</a:t>
              </a:r>
              <a:endParaRPr sz="1100">
                <a:solidFill>
                  <a:srgbClr val="00283B"/>
                </a:solidFill>
                <a:latin typeface="Trebuchet MS"/>
                <a:ea typeface="Trebuchet MS"/>
                <a:cs typeface="Trebuchet MS"/>
                <a:sym typeface="Trebuchet MS"/>
              </a:endParaRPr>
            </a:p>
          </p:txBody>
        </p:sp>
      </p:grpSp>
      <p:grpSp>
        <p:nvGrpSpPr>
          <p:cNvPr id="292" name="Google Shape;292;p43"/>
          <p:cNvGrpSpPr/>
          <p:nvPr/>
        </p:nvGrpSpPr>
        <p:grpSpPr>
          <a:xfrm>
            <a:off x="3516750" y="938375"/>
            <a:ext cx="2064000" cy="1475150"/>
            <a:chOff x="3516750" y="633575"/>
            <a:chExt cx="2064000" cy="1475150"/>
          </a:xfrm>
        </p:grpSpPr>
        <p:sp>
          <p:nvSpPr>
            <p:cNvPr id="293" name="Google Shape;293;p43"/>
            <p:cNvSpPr/>
            <p:nvPr/>
          </p:nvSpPr>
          <p:spPr>
            <a:xfrm>
              <a:off x="3516750" y="633575"/>
              <a:ext cx="20640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Trebuchet MS"/>
                  <a:ea typeface="Trebuchet MS"/>
                  <a:cs typeface="Trebuchet MS"/>
                  <a:sym typeface="Trebuchet MS"/>
                </a:rPr>
                <a:t>Collaboration</a:t>
              </a:r>
              <a:endParaRPr b="1">
                <a:solidFill>
                  <a:srgbClr val="FFFFFF"/>
                </a:solidFill>
                <a:latin typeface="Trebuchet MS"/>
                <a:ea typeface="Trebuchet MS"/>
                <a:cs typeface="Trebuchet MS"/>
                <a:sym typeface="Trebuchet MS"/>
              </a:endParaRPr>
            </a:p>
          </p:txBody>
        </p:sp>
        <p:sp>
          <p:nvSpPr>
            <p:cNvPr id="294" name="Google Shape;294;p43"/>
            <p:cNvSpPr txBox="1"/>
            <p:nvPr/>
          </p:nvSpPr>
          <p:spPr>
            <a:xfrm>
              <a:off x="3739450" y="1348525"/>
              <a:ext cx="1624500" cy="7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00283B"/>
                  </a:solidFill>
                  <a:latin typeface="Trebuchet MS"/>
                  <a:ea typeface="Trebuchet MS"/>
                  <a:cs typeface="Trebuchet MS"/>
                  <a:sym typeface="Trebuchet MS"/>
                </a:rPr>
                <a:t>Reach out to SMEs for help on questions via IM </a:t>
              </a:r>
              <a:endParaRPr sz="1100" b="1">
                <a:solidFill>
                  <a:srgbClr val="00283B"/>
                </a:solidFill>
                <a:latin typeface="Trebuchet MS"/>
                <a:ea typeface="Trebuchet MS"/>
                <a:cs typeface="Trebuchet MS"/>
                <a:sym typeface="Trebuchet MS"/>
              </a:endParaRPr>
            </a:p>
            <a:p>
              <a:pPr marL="0" lvl="0" indent="0" algn="l" rtl="0">
                <a:lnSpc>
                  <a:spcPct val="115000"/>
                </a:lnSpc>
                <a:spcBef>
                  <a:spcPts val="0"/>
                </a:spcBef>
                <a:spcAft>
                  <a:spcPts val="0"/>
                </a:spcAft>
                <a:buNone/>
              </a:pPr>
              <a:endParaRPr sz="1100">
                <a:solidFill>
                  <a:srgbClr val="00283B"/>
                </a:solidFill>
                <a:latin typeface="Trebuchet MS"/>
                <a:ea typeface="Trebuchet MS"/>
                <a:cs typeface="Trebuchet MS"/>
                <a:sym typeface="Trebuchet MS"/>
              </a:endParaRPr>
            </a:p>
          </p:txBody>
        </p:sp>
      </p:grpSp>
      <p:grpSp>
        <p:nvGrpSpPr>
          <p:cNvPr id="295" name="Google Shape;295;p43"/>
          <p:cNvGrpSpPr/>
          <p:nvPr/>
        </p:nvGrpSpPr>
        <p:grpSpPr>
          <a:xfrm>
            <a:off x="5195350" y="938375"/>
            <a:ext cx="2064000" cy="1503050"/>
            <a:chOff x="5195350" y="633575"/>
            <a:chExt cx="2064000" cy="1503050"/>
          </a:xfrm>
        </p:grpSpPr>
        <p:sp>
          <p:nvSpPr>
            <p:cNvPr id="296" name="Google Shape;296;p43"/>
            <p:cNvSpPr/>
            <p:nvPr/>
          </p:nvSpPr>
          <p:spPr>
            <a:xfrm>
              <a:off x="5195350" y="633575"/>
              <a:ext cx="2064000" cy="669000"/>
            </a:xfrm>
            <a:prstGeom prst="chevron">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Trebuchet MS"/>
                  <a:ea typeface="Trebuchet MS"/>
                  <a:cs typeface="Trebuchet MS"/>
                  <a:sym typeface="Trebuchet MS"/>
                </a:rPr>
                <a:t>Review</a:t>
              </a:r>
              <a:endParaRPr b="1">
                <a:solidFill>
                  <a:srgbClr val="FFFFFF"/>
                </a:solidFill>
                <a:latin typeface="Trebuchet MS"/>
                <a:ea typeface="Trebuchet MS"/>
                <a:cs typeface="Trebuchet MS"/>
                <a:sym typeface="Trebuchet MS"/>
              </a:endParaRPr>
            </a:p>
          </p:txBody>
        </p:sp>
        <p:sp>
          <p:nvSpPr>
            <p:cNvPr id="297" name="Google Shape;297;p43"/>
            <p:cNvSpPr txBox="1"/>
            <p:nvPr/>
          </p:nvSpPr>
          <p:spPr>
            <a:xfrm>
              <a:off x="5461650" y="1348525"/>
              <a:ext cx="1624500" cy="7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00283B"/>
                  </a:solidFill>
                  <a:latin typeface="Trebuchet MS"/>
                  <a:ea typeface="Trebuchet MS"/>
                  <a:cs typeface="Trebuchet MS"/>
                  <a:sym typeface="Trebuchet MS"/>
                </a:rPr>
                <a:t>Send for review via email to marketing, update changes in document</a:t>
              </a:r>
              <a:endParaRPr sz="800">
                <a:solidFill>
                  <a:srgbClr val="00283B"/>
                </a:solidFill>
                <a:latin typeface="Trebuchet MS"/>
                <a:ea typeface="Trebuchet MS"/>
                <a:cs typeface="Trebuchet MS"/>
                <a:sym typeface="Trebuchet MS"/>
              </a:endParaRPr>
            </a:p>
            <a:p>
              <a:pPr marL="0" lvl="0" indent="0" algn="l" rtl="0">
                <a:spcBef>
                  <a:spcPts val="0"/>
                </a:spcBef>
                <a:spcAft>
                  <a:spcPts val="0"/>
                </a:spcAft>
                <a:buNone/>
              </a:pPr>
              <a:r>
                <a:rPr lang="en" sz="800">
                  <a:solidFill>
                    <a:srgbClr val="00283B"/>
                  </a:solidFill>
                  <a:latin typeface="Trebuchet MS"/>
                  <a:ea typeface="Trebuchet MS"/>
                  <a:cs typeface="Trebuchet MS"/>
                  <a:sym typeface="Trebuchet MS"/>
                </a:rPr>
                <a:t>Send for review via email to stakeholders, update changes in document</a:t>
              </a:r>
              <a:endParaRPr sz="1100">
                <a:solidFill>
                  <a:srgbClr val="00283B"/>
                </a:solidFill>
                <a:latin typeface="Trebuchet MS"/>
                <a:ea typeface="Trebuchet MS"/>
                <a:cs typeface="Trebuchet MS"/>
                <a:sym typeface="Trebuchet MS"/>
              </a:endParaRPr>
            </a:p>
          </p:txBody>
        </p:sp>
      </p:grpSp>
      <p:grpSp>
        <p:nvGrpSpPr>
          <p:cNvPr id="298" name="Google Shape;298;p43"/>
          <p:cNvGrpSpPr/>
          <p:nvPr/>
        </p:nvGrpSpPr>
        <p:grpSpPr>
          <a:xfrm>
            <a:off x="6874025" y="938375"/>
            <a:ext cx="2064000" cy="1805100"/>
            <a:chOff x="6874025" y="633575"/>
            <a:chExt cx="2064000" cy="1805100"/>
          </a:xfrm>
        </p:grpSpPr>
        <p:sp>
          <p:nvSpPr>
            <p:cNvPr id="299" name="Google Shape;299;p43"/>
            <p:cNvSpPr/>
            <p:nvPr/>
          </p:nvSpPr>
          <p:spPr>
            <a:xfrm>
              <a:off x="6874025" y="633575"/>
              <a:ext cx="2064000" cy="669000"/>
            </a:xfrm>
            <a:prstGeom prst="chevron">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Trebuchet MS"/>
                  <a:ea typeface="Trebuchet MS"/>
                  <a:cs typeface="Trebuchet MS"/>
                  <a:sym typeface="Trebuchet MS"/>
                </a:rPr>
                <a:t>Submission</a:t>
              </a:r>
              <a:endParaRPr b="1">
                <a:solidFill>
                  <a:schemeClr val="dk1"/>
                </a:solidFill>
                <a:latin typeface="Trebuchet MS"/>
                <a:ea typeface="Trebuchet MS"/>
                <a:cs typeface="Trebuchet MS"/>
                <a:sym typeface="Trebuchet MS"/>
              </a:endParaRPr>
            </a:p>
          </p:txBody>
        </p:sp>
        <p:sp>
          <p:nvSpPr>
            <p:cNvPr id="300" name="Google Shape;300;p43"/>
            <p:cNvSpPr txBox="1"/>
            <p:nvPr/>
          </p:nvSpPr>
          <p:spPr>
            <a:xfrm>
              <a:off x="7183850" y="1348525"/>
              <a:ext cx="1624500" cy="26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00283B"/>
                  </a:solidFill>
                  <a:latin typeface="Trebuchet MS"/>
                  <a:ea typeface="Trebuchet MS"/>
                  <a:cs typeface="Trebuchet MS"/>
                  <a:sym typeface="Trebuchet MS"/>
                </a:rPr>
                <a:t>Send back to customer	</a:t>
              </a:r>
              <a:endParaRPr sz="800">
                <a:solidFill>
                  <a:srgbClr val="00283B"/>
                </a:solidFill>
                <a:latin typeface="Trebuchet MS"/>
                <a:ea typeface="Trebuchet MS"/>
                <a:cs typeface="Trebuchet MS"/>
                <a:sym typeface="Trebuchet MS"/>
              </a:endParaRPr>
            </a:p>
          </p:txBody>
        </p:sp>
        <p:sp>
          <p:nvSpPr>
            <p:cNvPr id="301" name="Google Shape;301;p43"/>
            <p:cNvSpPr txBox="1"/>
            <p:nvPr/>
          </p:nvSpPr>
          <p:spPr>
            <a:xfrm>
              <a:off x="7259350" y="1893875"/>
              <a:ext cx="1354500" cy="5448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 sz="1300" b="1">
                  <a:solidFill>
                    <a:srgbClr val="00283B"/>
                  </a:solidFill>
                  <a:latin typeface="Trebuchet MS"/>
                  <a:ea typeface="Trebuchet MS"/>
                  <a:cs typeface="Trebuchet MS"/>
                  <a:sym typeface="Trebuchet MS"/>
                </a:rPr>
                <a:t>Estimated TAT:</a:t>
              </a:r>
              <a:endParaRPr sz="1300" b="1">
                <a:solidFill>
                  <a:srgbClr val="00283B"/>
                </a:solidFill>
                <a:latin typeface="Trebuchet MS"/>
                <a:ea typeface="Trebuchet MS"/>
                <a:cs typeface="Trebuchet MS"/>
                <a:sym typeface="Trebuchet MS"/>
              </a:endParaRPr>
            </a:p>
            <a:p>
              <a:pPr marL="0" lvl="0" indent="0" algn="r" rtl="0">
                <a:lnSpc>
                  <a:spcPct val="90000"/>
                </a:lnSpc>
                <a:spcBef>
                  <a:spcPts val="0"/>
                </a:spcBef>
                <a:spcAft>
                  <a:spcPts val="0"/>
                </a:spcAft>
                <a:buNone/>
              </a:pPr>
              <a:r>
                <a:rPr lang="en" sz="1300" b="1">
                  <a:solidFill>
                    <a:srgbClr val="00283B"/>
                  </a:solidFill>
                  <a:latin typeface="Trebuchet MS"/>
                  <a:ea typeface="Trebuchet MS"/>
                  <a:cs typeface="Trebuchet MS"/>
                  <a:sym typeface="Trebuchet MS"/>
                </a:rPr>
                <a:t> 3 weeks</a:t>
              </a:r>
              <a:endParaRPr sz="1300" b="1">
                <a:solidFill>
                  <a:srgbClr val="00283B"/>
                </a:solidFill>
                <a:latin typeface="Trebuchet MS"/>
                <a:ea typeface="Trebuchet MS"/>
                <a:cs typeface="Trebuchet MS"/>
                <a:sym typeface="Trebuchet MS"/>
              </a:endParaRPr>
            </a:p>
          </p:txBody>
        </p:sp>
      </p:grpSp>
      <p:sp>
        <p:nvSpPr>
          <p:cNvPr id="302" name="Google Shape;302;p43"/>
          <p:cNvSpPr/>
          <p:nvPr/>
        </p:nvSpPr>
        <p:spPr>
          <a:xfrm>
            <a:off x="0" y="2797114"/>
            <a:ext cx="2214600" cy="6690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Trebuchet MS"/>
                <a:ea typeface="Trebuchet MS"/>
                <a:cs typeface="Trebuchet MS"/>
                <a:sym typeface="Trebuchet MS"/>
              </a:rPr>
              <a:t>Intake</a:t>
            </a:r>
            <a:endParaRPr b="1">
              <a:solidFill>
                <a:srgbClr val="FFFFFF"/>
              </a:solidFill>
              <a:latin typeface="Trebuchet MS"/>
              <a:ea typeface="Trebuchet MS"/>
              <a:cs typeface="Trebuchet MS"/>
              <a:sym typeface="Trebuchet MS"/>
            </a:endParaRPr>
          </a:p>
        </p:txBody>
      </p:sp>
      <p:sp>
        <p:nvSpPr>
          <p:cNvPr id="303" name="Google Shape;303;p43"/>
          <p:cNvSpPr txBox="1"/>
          <p:nvPr/>
        </p:nvSpPr>
        <p:spPr>
          <a:xfrm>
            <a:off x="295050" y="3511850"/>
            <a:ext cx="1624500" cy="6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00283B"/>
                </a:solidFill>
                <a:latin typeface="Trebuchet MS"/>
                <a:ea typeface="Trebuchet MS"/>
                <a:cs typeface="Trebuchet MS"/>
                <a:sym typeface="Trebuchet MS"/>
              </a:rPr>
              <a:t>Intake Submission (Sales Rep) Go/No Go Decision (Bid team)</a:t>
            </a:r>
            <a:endParaRPr sz="800">
              <a:solidFill>
                <a:srgbClr val="00283B"/>
              </a:solidFill>
              <a:latin typeface="Trebuchet MS"/>
              <a:ea typeface="Trebuchet MS"/>
              <a:cs typeface="Trebuchet MS"/>
              <a:sym typeface="Trebuchet MS"/>
            </a:endParaRPr>
          </a:p>
          <a:p>
            <a:pPr marL="0" lvl="0" indent="0" algn="l" rtl="0">
              <a:spcBef>
                <a:spcPts val="0"/>
              </a:spcBef>
              <a:spcAft>
                <a:spcPts val="0"/>
              </a:spcAft>
              <a:buNone/>
            </a:pPr>
            <a:endParaRPr sz="800">
              <a:solidFill>
                <a:srgbClr val="00283B"/>
              </a:solidFill>
              <a:latin typeface="Trebuchet MS"/>
              <a:ea typeface="Trebuchet MS"/>
              <a:cs typeface="Trebuchet MS"/>
              <a:sym typeface="Trebuchet MS"/>
            </a:endParaRPr>
          </a:p>
        </p:txBody>
      </p:sp>
      <p:sp>
        <p:nvSpPr>
          <p:cNvPr id="304" name="Google Shape;304;p43"/>
          <p:cNvSpPr/>
          <p:nvPr/>
        </p:nvSpPr>
        <p:spPr>
          <a:xfrm>
            <a:off x="1838325" y="2796900"/>
            <a:ext cx="2064000" cy="6690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Trebuchet MS"/>
                <a:ea typeface="Trebuchet MS"/>
                <a:cs typeface="Trebuchet MS"/>
                <a:sym typeface="Trebuchet MS"/>
              </a:rPr>
              <a:t>Project</a:t>
            </a:r>
            <a:endParaRPr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b="1">
                <a:solidFill>
                  <a:srgbClr val="FFFFFF"/>
                </a:solidFill>
                <a:latin typeface="Trebuchet MS"/>
                <a:ea typeface="Trebuchet MS"/>
                <a:cs typeface="Trebuchet MS"/>
                <a:sym typeface="Trebuchet MS"/>
              </a:rPr>
              <a:t>Management</a:t>
            </a:r>
            <a:endParaRPr b="1">
              <a:solidFill>
                <a:srgbClr val="FFFFFF"/>
              </a:solidFill>
              <a:latin typeface="Trebuchet MS"/>
              <a:ea typeface="Trebuchet MS"/>
              <a:cs typeface="Trebuchet MS"/>
              <a:sym typeface="Trebuchet MS"/>
            </a:endParaRPr>
          </a:p>
        </p:txBody>
      </p:sp>
      <p:sp>
        <p:nvSpPr>
          <p:cNvPr id="305" name="Google Shape;305;p43"/>
          <p:cNvSpPr txBox="1"/>
          <p:nvPr/>
        </p:nvSpPr>
        <p:spPr>
          <a:xfrm>
            <a:off x="2017250" y="3511850"/>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00283B"/>
                </a:solidFill>
                <a:latin typeface="Trebuchet MS"/>
                <a:ea typeface="Trebuchet MS"/>
                <a:cs typeface="Trebuchet MS"/>
                <a:sym typeface="Trebuchet MS"/>
              </a:rPr>
              <a:t>Create Project (PM)		Use content library to cover repetitive questions (PM)	  Assign remaining questions to authors (PM) 	</a:t>
            </a:r>
            <a:endParaRPr sz="800">
              <a:solidFill>
                <a:srgbClr val="00283B"/>
              </a:solidFill>
              <a:latin typeface="Trebuchet MS"/>
              <a:ea typeface="Trebuchet MS"/>
              <a:cs typeface="Trebuchet MS"/>
              <a:sym typeface="Trebuchet MS"/>
            </a:endParaRPr>
          </a:p>
          <a:p>
            <a:pPr marL="0" lvl="0" indent="0" algn="l" rtl="0">
              <a:spcBef>
                <a:spcPts val="0"/>
              </a:spcBef>
              <a:spcAft>
                <a:spcPts val="0"/>
              </a:spcAft>
              <a:buNone/>
            </a:pPr>
            <a:endParaRPr sz="800">
              <a:solidFill>
                <a:srgbClr val="00283B"/>
              </a:solidFill>
              <a:latin typeface="Trebuchet MS"/>
              <a:ea typeface="Trebuchet MS"/>
              <a:cs typeface="Trebuchet MS"/>
              <a:sym typeface="Trebuchet MS"/>
            </a:endParaRPr>
          </a:p>
        </p:txBody>
      </p:sp>
      <p:grpSp>
        <p:nvGrpSpPr>
          <p:cNvPr id="306" name="Google Shape;306;p43"/>
          <p:cNvGrpSpPr/>
          <p:nvPr/>
        </p:nvGrpSpPr>
        <p:grpSpPr>
          <a:xfrm>
            <a:off x="3516750" y="2796900"/>
            <a:ext cx="2064000" cy="3065450"/>
            <a:chOff x="3516750" y="1189775"/>
            <a:chExt cx="2064000" cy="3065450"/>
          </a:xfrm>
        </p:grpSpPr>
        <p:sp>
          <p:nvSpPr>
            <p:cNvPr id="307" name="Google Shape;307;p43"/>
            <p:cNvSpPr/>
            <p:nvPr/>
          </p:nvSpPr>
          <p:spPr>
            <a:xfrm>
              <a:off x="3516750" y="1189775"/>
              <a:ext cx="20640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Trebuchet MS"/>
                  <a:ea typeface="Trebuchet MS"/>
                  <a:cs typeface="Trebuchet MS"/>
                  <a:sym typeface="Trebuchet MS"/>
                </a:rPr>
                <a:t>Collaboration</a:t>
              </a:r>
              <a:endParaRPr b="1">
                <a:solidFill>
                  <a:srgbClr val="FFFFFF"/>
                </a:solidFill>
                <a:latin typeface="Trebuchet MS"/>
                <a:ea typeface="Trebuchet MS"/>
                <a:cs typeface="Trebuchet MS"/>
                <a:sym typeface="Trebuchet MS"/>
              </a:endParaRPr>
            </a:p>
          </p:txBody>
        </p:sp>
        <p:sp>
          <p:nvSpPr>
            <p:cNvPr id="308" name="Google Shape;308;p43"/>
            <p:cNvSpPr txBox="1"/>
            <p:nvPr/>
          </p:nvSpPr>
          <p:spPr>
            <a:xfrm>
              <a:off x="3739450" y="1904725"/>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00283B"/>
                  </a:solidFill>
                  <a:latin typeface="Trebuchet MS"/>
                  <a:ea typeface="Trebuchet MS"/>
                  <a:cs typeface="Trebuchet MS"/>
                  <a:sym typeface="Trebuchet MS"/>
                </a:rPr>
                <a:t>Respond to questions (SME)          </a:t>
              </a:r>
              <a:r>
                <a:rPr lang="en" sz="800">
                  <a:solidFill>
                    <a:srgbClr val="00283B"/>
                  </a:solidFill>
                  <a:latin typeface="Trebuchet MS"/>
                  <a:ea typeface="Trebuchet MS"/>
                  <a:cs typeface="Trebuchet MS"/>
                  <a:sym typeface="Trebuchet MS"/>
                </a:rPr>
                <a:t>Review responses (Marketing/ PM)         </a:t>
              </a:r>
              <a:endParaRPr sz="800">
                <a:solidFill>
                  <a:srgbClr val="00283B"/>
                </a:solidFill>
                <a:latin typeface="Trebuchet MS"/>
                <a:ea typeface="Trebuchet MS"/>
                <a:cs typeface="Trebuchet MS"/>
                <a:sym typeface="Trebuchet MS"/>
              </a:endParaRPr>
            </a:p>
            <a:p>
              <a:pPr marL="0" lvl="0" indent="0" algn="l" rtl="0">
                <a:spcBef>
                  <a:spcPts val="0"/>
                </a:spcBef>
                <a:spcAft>
                  <a:spcPts val="0"/>
                </a:spcAft>
                <a:buNone/>
              </a:pPr>
              <a:r>
                <a:rPr lang="en" sz="800">
                  <a:solidFill>
                    <a:srgbClr val="00283B"/>
                  </a:solidFill>
                  <a:latin typeface="Trebuchet MS"/>
                  <a:ea typeface="Trebuchet MS"/>
                  <a:cs typeface="Trebuchet MS"/>
                  <a:sym typeface="Trebuchet MS"/>
                </a:rPr>
                <a:t>Send for executive review (PM + Exec)</a:t>
              </a:r>
              <a:endParaRPr sz="800">
                <a:solidFill>
                  <a:srgbClr val="00283B"/>
                </a:solidFill>
                <a:latin typeface="Trebuchet MS"/>
                <a:ea typeface="Trebuchet MS"/>
                <a:cs typeface="Trebuchet MS"/>
                <a:sym typeface="Trebuchet MS"/>
              </a:endParaRPr>
            </a:p>
            <a:p>
              <a:pPr marL="0" lvl="0" indent="0" algn="l" rtl="0">
                <a:spcBef>
                  <a:spcPts val="0"/>
                </a:spcBef>
                <a:spcAft>
                  <a:spcPts val="0"/>
                </a:spcAft>
                <a:buNone/>
              </a:pPr>
              <a:endParaRPr sz="800">
                <a:solidFill>
                  <a:srgbClr val="00283B"/>
                </a:solidFill>
                <a:latin typeface="Trebuchet MS"/>
                <a:ea typeface="Trebuchet MS"/>
                <a:cs typeface="Trebuchet MS"/>
                <a:sym typeface="Trebuchet MS"/>
              </a:endParaRPr>
            </a:p>
            <a:p>
              <a:pPr marL="0" lvl="0" indent="0" algn="l" rtl="0">
                <a:spcBef>
                  <a:spcPts val="0"/>
                </a:spcBef>
                <a:spcAft>
                  <a:spcPts val="0"/>
                </a:spcAft>
                <a:buNone/>
              </a:pPr>
              <a:endParaRPr sz="800" b="1">
                <a:solidFill>
                  <a:srgbClr val="00283B"/>
                </a:solidFill>
                <a:latin typeface="Trebuchet MS"/>
                <a:ea typeface="Trebuchet MS"/>
                <a:cs typeface="Trebuchet MS"/>
                <a:sym typeface="Trebuchet MS"/>
              </a:endParaRPr>
            </a:p>
            <a:p>
              <a:pPr marL="0" lvl="0" indent="0" algn="l" rtl="0">
                <a:lnSpc>
                  <a:spcPct val="115000"/>
                </a:lnSpc>
                <a:spcBef>
                  <a:spcPts val="0"/>
                </a:spcBef>
                <a:spcAft>
                  <a:spcPts val="0"/>
                </a:spcAft>
                <a:buNone/>
              </a:pPr>
              <a:endParaRPr sz="1100">
                <a:solidFill>
                  <a:srgbClr val="00283B"/>
                </a:solidFill>
                <a:latin typeface="Trebuchet MS"/>
                <a:ea typeface="Trebuchet MS"/>
                <a:cs typeface="Trebuchet MS"/>
                <a:sym typeface="Trebuchet MS"/>
              </a:endParaRPr>
            </a:p>
          </p:txBody>
        </p:sp>
      </p:grpSp>
      <p:grpSp>
        <p:nvGrpSpPr>
          <p:cNvPr id="309" name="Google Shape;309;p43"/>
          <p:cNvGrpSpPr/>
          <p:nvPr/>
        </p:nvGrpSpPr>
        <p:grpSpPr>
          <a:xfrm>
            <a:off x="6874025" y="2796900"/>
            <a:ext cx="2064000" cy="3065450"/>
            <a:chOff x="6874025" y="1189775"/>
            <a:chExt cx="2064000" cy="3065450"/>
          </a:xfrm>
        </p:grpSpPr>
        <p:sp>
          <p:nvSpPr>
            <p:cNvPr id="310" name="Google Shape;310;p43"/>
            <p:cNvSpPr/>
            <p:nvPr/>
          </p:nvSpPr>
          <p:spPr>
            <a:xfrm>
              <a:off x="6874025" y="1189775"/>
              <a:ext cx="2064000" cy="669000"/>
            </a:xfrm>
            <a:prstGeom prst="chevron">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Trebuchet MS"/>
                  <a:ea typeface="Trebuchet MS"/>
                  <a:cs typeface="Trebuchet MS"/>
                  <a:sym typeface="Trebuchet MS"/>
                </a:rPr>
                <a:t>Reporting</a:t>
              </a:r>
              <a:endParaRPr b="1">
                <a:solidFill>
                  <a:schemeClr val="dk1"/>
                </a:solidFill>
                <a:latin typeface="Trebuchet MS"/>
                <a:ea typeface="Trebuchet MS"/>
                <a:cs typeface="Trebuchet MS"/>
                <a:sym typeface="Trebuchet MS"/>
              </a:endParaRPr>
            </a:p>
          </p:txBody>
        </p:sp>
        <p:sp>
          <p:nvSpPr>
            <p:cNvPr id="311" name="Google Shape;311;p43"/>
            <p:cNvSpPr txBox="1"/>
            <p:nvPr/>
          </p:nvSpPr>
          <p:spPr>
            <a:xfrm>
              <a:off x="7183850" y="1904725"/>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00283B"/>
                  </a:solidFill>
                  <a:latin typeface="Trebuchet MS"/>
                  <a:ea typeface="Trebuchet MS"/>
                  <a:cs typeface="Trebuchet MS"/>
                  <a:sym typeface="Trebuchet MS"/>
                </a:rPr>
                <a:t>Track win/loss (PM)	</a:t>
              </a:r>
              <a:endParaRPr sz="800">
                <a:solidFill>
                  <a:srgbClr val="00283B"/>
                </a:solidFill>
                <a:latin typeface="Trebuchet MS"/>
                <a:ea typeface="Trebuchet MS"/>
                <a:cs typeface="Trebuchet MS"/>
                <a:sym typeface="Trebuchet MS"/>
              </a:endParaRPr>
            </a:p>
            <a:p>
              <a:pPr marL="0" lvl="0" indent="0" algn="l" rtl="0">
                <a:spcBef>
                  <a:spcPts val="0"/>
                </a:spcBef>
                <a:spcAft>
                  <a:spcPts val="0"/>
                </a:spcAft>
                <a:buNone/>
              </a:pPr>
              <a:endParaRPr sz="800">
                <a:solidFill>
                  <a:schemeClr val="dk1"/>
                </a:solidFill>
                <a:latin typeface="Trebuchet MS"/>
                <a:ea typeface="Trebuchet MS"/>
                <a:cs typeface="Trebuchet MS"/>
                <a:sym typeface="Trebuchet MS"/>
              </a:endParaRPr>
            </a:p>
          </p:txBody>
        </p:sp>
      </p:grpSp>
      <p:grpSp>
        <p:nvGrpSpPr>
          <p:cNvPr id="312" name="Google Shape;312;p43"/>
          <p:cNvGrpSpPr/>
          <p:nvPr/>
        </p:nvGrpSpPr>
        <p:grpSpPr>
          <a:xfrm>
            <a:off x="5195350" y="2796900"/>
            <a:ext cx="2064000" cy="3065450"/>
            <a:chOff x="5195350" y="1189775"/>
            <a:chExt cx="2064000" cy="3065450"/>
          </a:xfrm>
        </p:grpSpPr>
        <p:sp>
          <p:nvSpPr>
            <p:cNvPr id="313" name="Google Shape;313;p43"/>
            <p:cNvSpPr/>
            <p:nvPr/>
          </p:nvSpPr>
          <p:spPr>
            <a:xfrm>
              <a:off x="5195350" y="1189775"/>
              <a:ext cx="2064000" cy="669000"/>
            </a:xfrm>
            <a:prstGeom prst="chevron">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Trebuchet MS"/>
                  <a:ea typeface="Trebuchet MS"/>
                  <a:cs typeface="Trebuchet MS"/>
                  <a:sym typeface="Trebuchet MS"/>
                </a:rPr>
                <a:t>Submission</a:t>
              </a:r>
              <a:endParaRPr b="1">
                <a:solidFill>
                  <a:srgbClr val="FFFFFF"/>
                </a:solidFill>
                <a:latin typeface="Trebuchet MS"/>
                <a:ea typeface="Trebuchet MS"/>
                <a:cs typeface="Trebuchet MS"/>
                <a:sym typeface="Trebuchet MS"/>
              </a:endParaRPr>
            </a:p>
          </p:txBody>
        </p:sp>
        <p:sp>
          <p:nvSpPr>
            <p:cNvPr id="314" name="Google Shape;314;p43"/>
            <p:cNvSpPr txBox="1"/>
            <p:nvPr/>
          </p:nvSpPr>
          <p:spPr>
            <a:xfrm>
              <a:off x="5461650" y="1904725"/>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00283B"/>
                  </a:solidFill>
                  <a:latin typeface="Trebuchet MS"/>
                  <a:ea typeface="Trebuchet MS"/>
                  <a:cs typeface="Trebuchet MS"/>
                  <a:sym typeface="Trebuchet MS"/>
                </a:rPr>
                <a:t>Export responses back into document (PM)	</a:t>
              </a:r>
              <a:endParaRPr sz="800">
                <a:solidFill>
                  <a:srgbClr val="00283B"/>
                </a:solidFill>
                <a:latin typeface="Trebuchet MS"/>
                <a:ea typeface="Trebuchet MS"/>
                <a:cs typeface="Trebuchet MS"/>
                <a:sym typeface="Trebuchet MS"/>
              </a:endParaRPr>
            </a:p>
            <a:p>
              <a:pPr marL="0" lvl="0" indent="0" algn="l" rtl="0">
                <a:spcBef>
                  <a:spcPts val="0"/>
                </a:spcBef>
                <a:spcAft>
                  <a:spcPts val="0"/>
                </a:spcAft>
                <a:buNone/>
              </a:pPr>
              <a:r>
                <a:rPr lang="en" sz="800">
                  <a:solidFill>
                    <a:srgbClr val="00283B"/>
                  </a:solidFill>
                  <a:latin typeface="Trebuchet MS"/>
                  <a:ea typeface="Trebuchet MS"/>
                  <a:cs typeface="Trebuchet MS"/>
                  <a:sym typeface="Trebuchet MS"/>
                </a:rPr>
                <a:t>Update/ Review formatting (Marketing/ PM) </a:t>
              </a:r>
              <a:endParaRPr sz="800">
                <a:solidFill>
                  <a:srgbClr val="00283B"/>
                </a:solidFill>
                <a:latin typeface="Trebuchet MS"/>
                <a:ea typeface="Trebuchet MS"/>
                <a:cs typeface="Trebuchet MS"/>
                <a:sym typeface="Trebuchet MS"/>
              </a:endParaRPr>
            </a:p>
            <a:p>
              <a:pPr marL="0" lvl="0" indent="0" algn="l" rtl="0">
                <a:spcBef>
                  <a:spcPts val="0"/>
                </a:spcBef>
                <a:spcAft>
                  <a:spcPts val="0"/>
                </a:spcAft>
                <a:buNone/>
              </a:pPr>
              <a:r>
                <a:rPr lang="en" sz="800">
                  <a:solidFill>
                    <a:srgbClr val="00283B"/>
                  </a:solidFill>
                  <a:latin typeface="Trebuchet MS"/>
                  <a:ea typeface="Trebuchet MS"/>
                  <a:cs typeface="Trebuchet MS"/>
                  <a:sym typeface="Trebuchet MS"/>
                </a:rPr>
                <a:t>Send back to customer</a:t>
              </a:r>
              <a:endParaRPr sz="800">
                <a:solidFill>
                  <a:srgbClr val="00283B"/>
                </a:solidFill>
                <a:latin typeface="Trebuchet MS"/>
                <a:ea typeface="Trebuchet MS"/>
                <a:cs typeface="Trebuchet MS"/>
                <a:sym typeface="Trebuchet MS"/>
              </a:endParaRPr>
            </a:p>
            <a:p>
              <a:pPr marL="0" lvl="0" indent="0" algn="l" rtl="0">
                <a:spcBef>
                  <a:spcPts val="0"/>
                </a:spcBef>
                <a:spcAft>
                  <a:spcPts val="0"/>
                </a:spcAft>
                <a:buNone/>
              </a:pPr>
              <a:endParaRPr sz="1100">
                <a:solidFill>
                  <a:srgbClr val="00283B"/>
                </a:solidFill>
                <a:latin typeface="Trebuchet MS"/>
                <a:ea typeface="Trebuchet MS"/>
                <a:cs typeface="Trebuchet MS"/>
                <a:sym typeface="Trebuchet MS"/>
              </a:endParaRPr>
            </a:p>
          </p:txBody>
        </p:sp>
      </p:grpSp>
      <p:sp>
        <p:nvSpPr>
          <p:cNvPr id="315" name="Google Shape;315;p43"/>
          <p:cNvSpPr txBox="1"/>
          <p:nvPr/>
        </p:nvSpPr>
        <p:spPr>
          <a:xfrm>
            <a:off x="7259350" y="4057225"/>
            <a:ext cx="1354500" cy="5448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 sz="1300" b="1">
                <a:solidFill>
                  <a:srgbClr val="00283B"/>
                </a:solidFill>
                <a:latin typeface="Trebuchet MS"/>
                <a:ea typeface="Trebuchet MS"/>
                <a:cs typeface="Trebuchet MS"/>
                <a:sym typeface="Trebuchet MS"/>
              </a:rPr>
              <a:t>Estimated TAT: 5 days</a:t>
            </a:r>
            <a:endParaRPr sz="1300" b="1">
              <a:solidFill>
                <a:srgbClr val="00283B"/>
              </a:solidFill>
              <a:latin typeface="Trebuchet MS"/>
              <a:ea typeface="Trebuchet MS"/>
              <a:cs typeface="Trebuchet MS"/>
              <a:sym typeface="Trebuchet MS"/>
            </a:endParaRPr>
          </a:p>
        </p:txBody>
      </p:sp>
      <p:sp>
        <p:nvSpPr>
          <p:cNvPr id="316" name="Google Shape;316;p43"/>
          <p:cNvSpPr txBox="1">
            <a:spLocks noGrp="1"/>
          </p:cNvSpPr>
          <p:nvPr>
            <p:ph type="title"/>
          </p:nvPr>
        </p:nvSpPr>
        <p:spPr>
          <a:xfrm>
            <a:off x="566925" y="487675"/>
            <a:ext cx="3117300" cy="420300"/>
          </a:xfrm>
          <a:prstGeom prst="rect">
            <a:avLst/>
          </a:prstGeom>
        </p:spPr>
        <p:txBody>
          <a:bodyPr spcFirstLastPara="1" wrap="square" lIns="0" tIns="0" rIns="0" bIns="91425" anchor="ctr" anchorCtr="0">
            <a:noAutofit/>
          </a:bodyPr>
          <a:lstStyle/>
          <a:p>
            <a:pPr marL="0" lvl="0" indent="0" algn="l" rtl="0">
              <a:spcBef>
                <a:spcPts val="0"/>
              </a:spcBef>
              <a:spcAft>
                <a:spcPts val="0"/>
              </a:spcAft>
              <a:buSzPts val="990"/>
              <a:buNone/>
            </a:pPr>
            <a:r>
              <a:rPr lang="en" sz="2400">
                <a:solidFill>
                  <a:srgbClr val="00283B"/>
                </a:solidFill>
              </a:rPr>
              <a:t>Former Process</a:t>
            </a:r>
            <a:endParaRPr sz="2400">
              <a:solidFill>
                <a:srgbClr val="00283B"/>
              </a:solidFill>
              <a:latin typeface="Trebuchet MS"/>
              <a:ea typeface="Trebuchet MS"/>
              <a:cs typeface="Trebuchet MS"/>
              <a:sym typeface="Trebuchet MS"/>
            </a:endParaRPr>
          </a:p>
        </p:txBody>
      </p:sp>
      <p:sp>
        <p:nvSpPr>
          <p:cNvPr id="317" name="Google Shape;317;p43"/>
          <p:cNvSpPr txBox="1">
            <a:spLocks noGrp="1"/>
          </p:cNvSpPr>
          <p:nvPr>
            <p:ph type="title"/>
          </p:nvPr>
        </p:nvSpPr>
        <p:spPr>
          <a:xfrm>
            <a:off x="566925" y="2413525"/>
            <a:ext cx="5013900" cy="420300"/>
          </a:xfrm>
          <a:prstGeom prst="rect">
            <a:avLst/>
          </a:prstGeom>
        </p:spPr>
        <p:txBody>
          <a:bodyPr spcFirstLastPara="1" wrap="square" lIns="0" tIns="0" rIns="0" bIns="91425" anchor="ctr" anchorCtr="0">
            <a:noAutofit/>
          </a:bodyPr>
          <a:lstStyle/>
          <a:p>
            <a:pPr marL="0" lvl="0" indent="0" algn="l" rtl="0">
              <a:spcBef>
                <a:spcPts val="0"/>
              </a:spcBef>
              <a:spcAft>
                <a:spcPts val="0"/>
              </a:spcAft>
              <a:buSzPts val="990"/>
              <a:buNone/>
            </a:pPr>
            <a:r>
              <a:rPr lang="en" sz="2400">
                <a:solidFill>
                  <a:srgbClr val="00283B"/>
                </a:solidFill>
              </a:rPr>
              <a:t>The New Process with Responsive!</a:t>
            </a:r>
            <a:endParaRPr sz="2400">
              <a:solidFill>
                <a:srgbClr val="00283B"/>
              </a:solidFill>
              <a:latin typeface="Trebuchet MS"/>
              <a:ea typeface="Trebuchet MS"/>
              <a:cs typeface="Trebuchet MS"/>
              <a:sym typeface="Trebuchet MS"/>
            </a:endParaRPr>
          </a:p>
        </p:txBody>
      </p:sp>
      <p:sp>
        <p:nvSpPr>
          <p:cNvPr id="318" name="Google Shape;318;p43"/>
          <p:cNvSpPr/>
          <p:nvPr/>
        </p:nvSpPr>
        <p:spPr>
          <a:xfrm>
            <a:off x="193175" y="3172650"/>
            <a:ext cx="3117300" cy="1314600"/>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These are sample scenarios. Remove and insert with your current process and your intended Responsive process, bolding portions relevant to those being trained.</a:t>
            </a:r>
            <a:endParaRPr>
              <a:latin typeface="Trebuchet MS"/>
              <a:ea typeface="Trebuchet MS"/>
              <a:cs typeface="Trebuchet MS"/>
              <a:sym typeface="Trebuchet MS"/>
            </a:endParaRPr>
          </a:p>
        </p:txBody>
      </p:sp>
      <p:pic>
        <p:nvPicPr>
          <p:cNvPr id="319" name="Google Shape;319;p43"/>
          <p:cNvPicPr preferRelativeResize="0"/>
          <p:nvPr/>
        </p:nvPicPr>
        <p:blipFill>
          <a:blip r:embed="rId3">
            <a:alphaModFix/>
          </a:blip>
          <a:stretch>
            <a:fillRect/>
          </a:stretch>
        </p:blipFill>
        <p:spPr>
          <a:xfrm>
            <a:off x="463927" y="4720226"/>
            <a:ext cx="1926774" cy="191900"/>
          </a:xfrm>
          <a:prstGeom prst="rect">
            <a:avLst/>
          </a:prstGeom>
          <a:noFill/>
          <a:ln>
            <a:noFill/>
          </a:ln>
        </p:spPr>
      </p:pic>
      <p:pic>
        <p:nvPicPr>
          <p:cNvPr id="320" name="Google Shape;320;p43"/>
          <p:cNvPicPr preferRelativeResize="0"/>
          <p:nvPr/>
        </p:nvPicPr>
        <p:blipFill>
          <a:blip r:embed="rId4">
            <a:alphaModFix/>
          </a:blip>
          <a:stretch>
            <a:fillRect/>
          </a:stretch>
        </p:blipFill>
        <p:spPr>
          <a:xfrm>
            <a:off x="464225" y="4720224"/>
            <a:ext cx="1926185" cy="191900"/>
          </a:xfrm>
          <a:prstGeom prst="rect">
            <a:avLst/>
          </a:prstGeom>
          <a:noFill/>
          <a:ln>
            <a:noFill/>
          </a:ln>
        </p:spPr>
      </p:pic>
    </p:spTree>
  </p:cSld>
  <p:clrMapOvr>
    <a:masterClrMapping/>
  </p:clrMapOvr>
</p:sld>
</file>

<file path=ppt/theme/theme1.xml><?xml version="1.0" encoding="utf-8"?>
<a:theme xmlns:a="http://schemas.openxmlformats.org/drawingml/2006/main" name="Responsive 07 2024">
  <a:themeElements>
    <a:clrScheme name="Simple Light">
      <a:dk1>
        <a:srgbClr val="00283B"/>
      </a:dk1>
      <a:lt1>
        <a:srgbClr val="FFFFFF"/>
      </a:lt1>
      <a:dk2>
        <a:srgbClr val="CED4D4"/>
      </a:dk2>
      <a:lt2>
        <a:srgbClr val="F4F5F6"/>
      </a:lt2>
      <a:accent1>
        <a:srgbClr val="9CC83B"/>
      </a:accent1>
      <a:accent2>
        <a:srgbClr val="6EAE40"/>
      </a:accent2>
      <a:accent3>
        <a:srgbClr val="539C44"/>
      </a:accent3>
      <a:accent4>
        <a:srgbClr val="D43476"/>
      </a:accent4>
      <a:accent5>
        <a:srgbClr val="5237CA"/>
      </a:accent5>
      <a:accent6>
        <a:srgbClr val="0482D7"/>
      </a:accent6>
      <a:hlink>
        <a:srgbClr val="0062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5273</Words>
  <Application>Microsoft Macintosh PowerPoint</Application>
  <PresentationFormat>On-screen Show (16:9)</PresentationFormat>
  <Paragraphs>503</Paragraphs>
  <Slides>58</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Muli</vt:lpstr>
      <vt:lpstr>Trebuchet MS</vt:lpstr>
      <vt:lpstr>Verdana</vt:lpstr>
      <vt:lpstr>Responsive 07 2024</vt:lpstr>
      <vt:lpstr>PowerPoint Presentation</vt:lpstr>
      <vt:lpstr>How to use this Deck</vt:lpstr>
      <vt:lpstr>PowerPoint Presentation</vt:lpstr>
      <vt:lpstr>PowerPoint Presentation</vt:lpstr>
      <vt:lpstr>PowerPoint Presentation</vt:lpstr>
      <vt:lpstr>Navigating the Deck</vt:lpstr>
      <vt:lpstr>PowerPoint Presentation</vt:lpstr>
      <vt:lpstr>What is Responsive?</vt:lpstr>
      <vt:lpstr>Former Process</vt:lpstr>
      <vt:lpstr>PowerPoint Presentation</vt:lpstr>
      <vt:lpstr>Additional Responsive Resources Below you will find some valuable resources designed to guide and support users in mastering the platform effectively.</vt:lpstr>
      <vt:lpstr>PowerPoint Presentation</vt:lpstr>
      <vt:lpstr>My Account  The My Account page contains each user’s settings.</vt:lpstr>
      <vt:lpstr>Preferences  You can manage the events that trigger email notifications, display preferences, and newsletter subscriptions on the Preferences tab.</vt:lpstr>
      <vt:lpstr>My Work  </vt:lpstr>
      <vt:lpstr>PowerPoint Presentation</vt:lpstr>
      <vt:lpstr>PowerPoint Presentation</vt:lpstr>
      <vt:lpstr>A Common Project Workflow</vt:lpstr>
      <vt:lpstr>Creating a Project </vt:lpstr>
      <vt:lpstr>Importing Project Documents </vt:lpstr>
      <vt:lpstr>Applied Mapping </vt:lpstr>
      <vt:lpstr>Utilizing Auto Respond  A tool that searches the Content Library to find Q&amp;A pairs that match Questions within a Project powered by Responsive AI.</vt:lpstr>
      <vt:lpstr>Making Assignments </vt:lpstr>
      <vt:lpstr>Making Assignments</vt:lpstr>
      <vt:lpstr>Exporting your Project  </vt:lpstr>
      <vt:lpstr>Marking Projects as Complete </vt:lpstr>
      <vt:lpstr>PowerPoint Presentation</vt:lpstr>
      <vt:lpstr>Author Role </vt:lpstr>
      <vt:lpstr>Reviewer Role </vt:lpstr>
      <vt:lpstr>Guest Role </vt:lpstr>
      <vt:lpstr>Viewing Assignments </vt:lpstr>
      <vt:lpstr>Answering and Reviewing Questions with the Recommendation Engine </vt:lpstr>
      <vt:lpstr>Collaboration             Got a question for a teammate? Responsive's built-in communication features keep your team synced. Send comments on specific sections or the entire project—all in one place.      </vt:lpstr>
      <vt:lpstr>Clarifications  Use the Clarifications feature to compile and send questions to the issuer of the questionnaire to ensure you are responding appropriately. </vt:lpstr>
      <vt:lpstr>PowerPoint Presentation</vt:lpstr>
      <vt:lpstr>Building the Content Library Before adding content to your library make sure it meets your quality standards, is up to date and still relevant for use. There are three primary ways to add content to your library:</vt:lpstr>
      <vt:lpstr>Conducting Content Reviews</vt:lpstr>
      <vt:lpstr>Content Review Guidelines </vt:lpstr>
      <vt:lpstr>Moderation</vt:lpstr>
      <vt:lpstr>Bulk Operations </vt:lpstr>
      <vt:lpstr>PowerPoint Presentation</vt:lpstr>
      <vt:lpstr>PowerPoint Presentation</vt:lpstr>
      <vt:lpstr>PowerPoint Presentation</vt:lpstr>
      <vt:lpstr>Facet Filter</vt:lpstr>
      <vt:lpstr>Keyword Search</vt:lpstr>
      <vt:lpstr>Advanced Search</vt:lpstr>
      <vt:lpstr>Saved Search</vt:lpstr>
      <vt:lpstr>Tags </vt:lpstr>
      <vt:lpstr>Collections</vt:lpstr>
      <vt:lpstr>Custom Fields </vt:lpstr>
      <vt:lpstr>PowerPoint Presentation</vt:lpstr>
      <vt:lpstr>Focus on winning bids</vt:lpstr>
      <vt:lpstr>PowerPoint Presentation</vt:lpstr>
      <vt:lpstr>Using Responsive AI in the Content Library</vt:lpstr>
      <vt:lpstr>Using Responsive AI in Projects</vt:lpstr>
      <vt:lpstr>Responsive AI Best Practices </vt:lpstr>
      <vt:lpstr>PowerPoint Presentation</vt:lpstr>
      <vt:lpstr>Access content faster  with Responsive LookUp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Mimi Romano</cp:lastModifiedBy>
  <cp:revision>1</cp:revision>
  <dcterms:modified xsi:type="dcterms:W3CDTF">2024-12-23T19:29:46Z</dcterms:modified>
</cp:coreProperties>
</file>